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1" r:id="rId3"/>
    <p:sldId id="264" r:id="rId4"/>
    <p:sldId id="262" r:id="rId5"/>
    <p:sldId id="265" r:id="rId6"/>
    <p:sldId id="266" r:id="rId7"/>
    <p:sldId id="267" r:id="rId8"/>
    <p:sldId id="268" r:id="rId9"/>
    <p:sldId id="269" r:id="rId10"/>
    <p:sldId id="270" r:id="rId11"/>
    <p:sldId id="271" r:id="rId12"/>
    <p:sldId id="260" r:id="rId13"/>
    <p:sldId id="257" r:id="rId14"/>
    <p:sldId id="258" r:id="rId15"/>
    <p:sldId id="259"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A6A24"/>
    <a:srgbClr val="EA7131"/>
    <a:srgbClr val="4DA72E"/>
    <a:srgbClr val="A02B93"/>
    <a:srgbClr val="0E9ED5"/>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63"/>
    <p:restoredTop sz="94694"/>
  </p:normalViewPr>
  <p:slideViewPr>
    <p:cSldViewPr snapToGrid="0">
      <p:cViewPr varScale="1">
        <p:scale>
          <a:sx n="117" d="100"/>
          <a:sy n="117" d="100"/>
        </p:scale>
        <p:origin x="352"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3322D20-FA7C-4E43-9F8F-F1B90C53E427}" type="doc">
      <dgm:prSet loTypeId="urn:microsoft.com/office/officeart/2005/8/layout/cycle8" loCatId="cycle" qsTypeId="urn:microsoft.com/office/officeart/2005/8/quickstyle/simple1" qsCatId="simple" csTypeId="urn:microsoft.com/office/officeart/2005/8/colors/colorful1" csCatId="colorful" phldr="1"/>
      <dgm:spPr/>
      <dgm:t>
        <a:bodyPr/>
        <a:lstStyle/>
        <a:p>
          <a:endParaRPr lang="en-US"/>
        </a:p>
      </dgm:t>
    </dgm:pt>
    <dgm:pt modelId="{4C795CC6-FFE0-4E40-B710-62FC320577F6}">
      <dgm:prSet custT="1"/>
      <dgm:spPr/>
      <dgm:t>
        <a:bodyPr/>
        <a:lstStyle/>
        <a:p>
          <a:r>
            <a:rPr lang="en-US" sz="1400" b="1"/>
            <a:t>Experimental Design </a:t>
          </a:r>
          <a:r>
            <a:rPr lang="en-US" sz="1400"/>
            <a:t>Replicates, sequencing depth</a:t>
          </a:r>
        </a:p>
      </dgm:t>
    </dgm:pt>
    <dgm:pt modelId="{BDB0C95D-AC28-4FEA-80C2-0295E6867E98}" type="parTrans" cxnId="{A7625378-21CC-478F-8EB0-D1DA823F63BB}">
      <dgm:prSet/>
      <dgm:spPr/>
      <dgm:t>
        <a:bodyPr/>
        <a:lstStyle/>
        <a:p>
          <a:endParaRPr lang="en-US" sz="4000"/>
        </a:p>
      </dgm:t>
    </dgm:pt>
    <dgm:pt modelId="{75FE62A7-6AFC-41B9-9C8E-906B5468D905}" type="sibTrans" cxnId="{A7625378-21CC-478F-8EB0-D1DA823F63BB}">
      <dgm:prSet/>
      <dgm:spPr/>
      <dgm:t>
        <a:bodyPr/>
        <a:lstStyle/>
        <a:p>
          <a:endParaRPr lang="en-US" sz="4000"/>
        </a:p>
      </dgm:t>
    </dgm:pt>
    <dgm:pt modelId="{A4CE83BA-A95D-4EE3-88C9-77B53B5154D4}">
      <dgm:prSet custT="1"/>
      <dgm:spPr/>
      <dgm:t>
        <a:bodyPr/>
        <a:lstStyle/>
        <a:p>
          <a:r>
            <a:rPr lang="en-US" sz="1400" b="1" dirty="0"/>
            <a:t>Sequencing </a:t>
          </a:r>
          <a:r>
            <a:rPr lang="en-US" sz="1400" dirty="0"/>
            <a:t>Platforms (Illumina, PacBio, Oxford Nanopore)</a:t>
          </a:r>
        </a:p>
      </dgm:t>
    </dgm:pt>
    <dgm:pt modelId="{08A4A9C9-5288-443C-BC4B-B97DDC56F0D4}" type="parTrans" cxnId="{C392A980-486A-4422-AB51-FE5B8A4EFEF3}">
      <dgm:prSet/>
      <dgm:spPr/>
      <dgm:t>
        <a:bodyPr/>
        <a:lstStyle/>
        <a:p>
          <a:endParaRPr lang="en-US" sz="4000"/>
        </a:p>
      </dgm:t>
    </dgm:pt>
    <dgm:pt modelId="{ADB0899D-D6CF-4D99-8BC5-1EEC4A62C912}" type="sibTrans" cxnId="{C392A980-486A-4422-AB51-FE5B8A4EFEF3}">
      <dgm:prSet/>
      <dgm:spPr/>
      <dgm:t>
        <a:bodyPr/>
        <a:lstStyle/>
        <a:p>
          <a:endParaRPr lang="en-US" sz="4000"/>
        </a:p>
      </dgm:t>
    </dgm:pt>
    <dgm:pt modelId="{C20E735C-FFA2-4D33-AB4C-6D8A2D084430}">
      <dgm:prSet custT="1"/>
      <dgm:spPr/>
      <dgm:t>
        <a:bodyPr/>
        <a:lstStyle/>
        <a:p>
          <a:r>
            <a:rPr lang="en-US" sz="1400" b="1" dirty="0"/>
            <a:t>Quality Control </a:t>
          </a:r>
          <a:r>
            <a:rPr lang="en-US" sz="1400" dirty="0"/>
            <a:t>Raw data checks (FASTQ files)</a:t>
          </a:r>
        </a:p>
      </dgm:t>
    </dgm:pt>
    <dgm:pt modelId="{1B26CB79-40C1-440F-9787-B53F5DD919D5}" type="parTrans" cxnId="{4C1BA5CD-2030-40AE-80AD-5DE0D9BD91E2}">
      <dgm:prSet/>
      <dgm:spPr/>
      <dgm:t>
        <a:bodyPr/>
        <a:lstStyle/>
        <a:p>
          <a:endParaRPr lang="en-US" sz="4000"/>
        </a:p>
      </dgm:t>
    </dgm:pt>
    <dgm:pt modelId="{8914F420-AFED-4819-ADBF-51E49C70183E}" type="sibTrans" cxnId="{4C1BA5CD-2030-40AE-80AD-5DE0D9BD91E2}">
      <dgm:prSet/>
      <dgm:spPr/>
      <dgm:t>
        <a:bodyPr/>
        <a:lstStyle/>
        <a:p>
          <a:endParaRPr lang="en-US" sz="4000"/>
        </a:p>
      </dgm:t>
    </dgm:pt>
    <dgm:pt modelId="{614F646F-EE44-44E8-9286-2F7595FA6E50}">
      <dgm:prSet custT="1"/>
      <dgm:spPr/>
      <dgm:t>
        <a:bodyPr/>
        <a:lstStyle/>
        <a:p>
          <a:r>
            <a:rPr lang="en-US" sz="1400" b="1" dirty="0"/>
            <a:t>Read Alignment/Mapping </a:t>
          </a:r>
          <a:r>
            <a:rPr lang="en-US" sz="1400" dirty="0"/>
            <a:t>Mapping reads to reference genome</a:t>
          </a:r>
        </a:p>
      </dgm:t>
    </dgm:pt>
    <dgm:pt modelId="{C6DFC217-A68F-48AD-B6DD-A524630BDA05}" type="parTrans" cxnId="{CFC3922E-AD81-4E1C-A66D-7FADDB5F8E9E}">
      <dgm:prSet/>
      <dgm:spPr/>
      <dgm:t>
        <a:bodyPr/>
        <a:lstStyle/>
        <a:p>
          <a:endParaRPr lang="en-US" sz="4000"/>
        </a:p>
      </dgm:t>
    </dgm:pt>
    <dgm:pt modelId="{496F17AF-410C-4922-8DBA-582FB1C850C0}" type="sibTrans" cxnId="{CFC3922E-AD81-4E1C-A66D-7FADDB5F8E9E}">
      <dgm:prSet/>
      <dgm:spPr/>
      <dgm:t>
        <a:bodyPr/>
        <a:lstStyle/>
        <a:p>
          <a:endParaRPr lang="en-US" sz="4000"/>
        </a:p>
      </dgm:t>
    </dgm:pt>
    <dgm:pt modelId="{427E5EF6-CFC5-40C2-8C88-55988C9D7ABB}">
      <dgm:prSet custT="1"/>
      <dgm:spPr/>
      <dgm:t>
        <a:bodyPr/>
        <a:lstStyle/>
        <a:p>
          <a:r>
            <a:rPr lang="en-US" sz="1400" b="1" dirty="0"/>
            <a:t>Quantification </a:t>
          </a:r>
          <a:r>
            <a:rPr lang="en-US" sz="1400" dirty="0"/>
            <a:t>Counting reads per transcript/gene</a:t>
          </a:r>
        </a:p>
      </dgm:t>
    </dgm:pt>
    <dgm:pt modelId="{69D8A035-EF32-4BCF-81F6-B04C822A2B90}" type="parTrans" cxnId="{B7B248C1-06F3-4239-A82F-84F47F94862A}">
      <dgm:prSet/>
      <dgm:spPr/>
      <dgm:t>
        <a:bodyPr/>
        <a:lstStyle/>
        <a:p>
          <a:endParaRPr lang="en-US" sz="4000"/>
        </a:p>
      </dgm:t>
    </dgm:pt>
    <dgm:pt modelId="{6C3832A2-1AAB-41AC-9D94-7DA3B769A1DC}" type="sibTrans" cxnId="{B7B248C1-06F3-4239-A82F-84F47F94862A}">
      <dgm:prSet/>
      <dgm:spPr/>
      <dgm:t>
        <a:bodyPr/>
        <a:lstStyle/>
        <a:p>
          <a:endParaRPr lang="en-US" sz="4000"/>
        </a:p>
      </dgm:t>
    </dgm:pt>
    <dgm:pt modelId="{9BDBA2D0-B163-4CB7-A50C-8870EEF6341B}">
      <dgm:prSet custT="1"/>
      <dgm:spPr/>
      <dgm:t>
        <a:bodyPr/>
        <a:lstStyle/>
        <a:p>
          <a:r>
            <a:rPr lang="en-US" sz="1400" b="1" dirty="0"/>
            <a:t>Differential Expression Analysis </a:t>
          </a:r>
          <a:r>
            <a:rPr lang="en-US" sz="1400" dirty="0"/>
            <a:t>Compare expression levels between conditions</a:t>
          </a:r>
        </a:p>
      </dgm:t>
    </dgm:pt>
    <dgm:pt modelId="{509FC40A-7589-4C60-B315-F2EFA5663352}" type="parTrans" cxnId="{770CDDC3-B797-42FE-88E2-802CB14FF960}">
      <dgm:prSet/>
      <dgm:spPr/>
      <dgm:t>
        <a:bodyPr/>
        <a:lstStyle/>
        <a:p>
          <a:endParaRPr lang="en-US" sz="4000"/>
        </a:p>
      </dgm:t>
    </dgm:pt>
    <dgm:pt modelId="{188C0490-FFE9-44F7-8201-9ACDAF3FC2DA}" type="sibTrans" cxnId="{770CDDC3-B797-42FE-88E2-802CB14FF960}">
      <dgm:prSet/>
      <dgm:spPr/>
      <dgm:t>
        <a:bodyPr/>
        <a:lstStyle/>
        <a:p>
          <a:endParaRPr lang="en-US" sz="4000"/>
        </a:p>
      </dgm:t>
    </dgm:pt>
    <dgm:pt modelId="{248434B8-4BF1-437A-949B-CD832C5624A6}">
      <dgm:prSet custT="1"/>
      <dgm:spPr/>
      <dgm:t>
        <a:bodyPr/>
        <a:lstStyle/>
        <a:p>
          <a:r>
            <a:rPr lang="en-US" sz="1400" b="1" dirty="0"/>
            <a:t>Functional Enrichment </a:t>
          </a:r>
          <a:r>
            <a:rPr lang="en-US" sz="1400" dirty="0"/>
            <a:t>Pathway analysis, gene ontology</a:t>
          </a:r>
        </a:p>
      </dgm:t>
    </dgm:pt>
    <dgm:pt modelId="{25F18A08-1B07-4F66-A20E-582997853407}" type="parTrans" cxnId="{827FCDC7-B723-4479-8A91-7B49A8662D9F}">
      <dgm:prSet/>
      <dgm:spPr/>
      <dgm:t>
        <a:bodyPr/>
        <a:lstStyle/>
        <a:p>
          <a:endParaRPr lang="en-US" sz="4000"/>
        </a:p>
      </dgm:t>
    </dgm:pt>
    <dgm:pt modelId="{C7701030-F9A1-460D-80C8-BCD8864390F4}" type="sibTrans" cxnId="{827FCDC7-B723-4479-8A91-7B49A8662D9F}">
      <dgm:prSet/>
      <dgm:spPr/>
      <dgm:t>
        <a:bodyPr/>
        <a:lstStyle/>
        <a:p>
          <a:endParaRPr lang="en-US" sz="4000"/>
        </a:p>
      </dgm:t>
    </dgm:pt>
    <dgm:pt modelId="{B742ED37-C70B-6943-AD70-3BFBFDCE1840}" type="pres">
      <dgm:prSet presAssocID="{B3322D20-FA7C-4E43-9F8F-F1B90C53E427}" presName="compositeShape" presStyleCnt="0">
        <dgm:presLayoutVars>
          <dgm:chMax val="7"/>
          <dgm:dir/>
          <dgm:resizeHandles val="exact"/>
        </dgm:presLayoutVars>
      </dgm:prSet>
      <dgm:spPr/>
    </dgm:pt>
    <dgm:pt modelId="{1B716036-DE3C-5741-8886-4E3C26C1C0D9}" type="pres">
      <dgm:prSet presAssocID="{B3322D20-FA7C-4E43-9F8F-F1B90C53E427}" presName="wedge1" presStyleLbl="node1" presStyleIdx="0" presStyleCnt="7"/>
      <dgm:spPr/>
    </dgm:pt>
    <dgm:pt modelId="{51C39879-78EC-C645-A164-7FBF780FC898}" type="pres">
      <dgm:prSet presAssocID="{B3322D20-FA7C-4E43-9F8F-F1B90C53E427}" presName="dummy1a" presStyleCnt="0"/>
      <dgm:spPr/>
    </dgm:pt>
    <dgm:pt modelId="{F0A34E90-2DB5-E247-B95F-CA1E10615C48}" type="pres">
      <dgm:prSet presAssocID="{B3322D20-FA7C-4E43-9F8F-F1B90C53E427}" presName="dummy1b" presStyleCnt="0"/>
      <dgm:spPr/>
    </dgm:pt>
    <dgm:pt modelId="{6D0F6582-4101-3E47-BBA2-C80E176D02EC}" type="pres">
      <dgm:prSet presAssocID="{B3322D20-FA7C-4E43-9F8F-F1B90C53E427}" presName="wedge1Tx" presStyleLbl="node1" presStyleIdx="0" presStyleCnt="7">
        <dgm:presLayoutVars>
          <dgm:chMax val="0"/>
          <dgm:chPref val="0"/>
          <dgm:bulletEnabled val="1"/>
        </dgm:presLayoutVars>
      </dgm:prSet>
      <dgm:spPr/>
    </dgm:pt>
    <dgm:pt modelId="{BF8E866C-C79F-FD46-9003-0E8305A3C326}" type="pres">
      <dgm:prSet presAssocID="{B3322D20-FA7C-4E43-9F8F-F1B90C53E427}" presName="wedge2" presStyleLbl="node1" presStyleIdx="1" presStyleCnt="7"/>
      <dgm:spPr/>
    </dgm:pt>
    <dgm:pt modelId="{6A254E3D-F5E2-754E-A980-F9E61F074570}" type="pres">
      <dgm:prSet presAssocID="{B3322D20-FA7C-4E43-9F8F-F1B90C53E427}" presName="dummy2a" presStyleCnt="0"/>
      <dgm:spPr/>
    </dgm:pt>
    <dgm:pt modelId="{33DE10CF-6780-5A41-A15D-816EABEECCA0}" type="pres">
      <dgm:prSet presAssocID="{B3322D20-FA7C-4E43-9F8F-F1B90C53E427}" presName="dummy2b" presStyleCnt="0"/>
      <dgm:spPr/>
    </dgm:pt>
    <dgm:pt modelId="{F41F6A61-356F-8B4A-87E2-57A30D8CDED5}" type="pres">
      <dgm:prSet presAssocID="{B3322D20-FA7C-4E43-9F8F-F1B90C53E427}" presName="wedge2Tx" presStyleLbl="node1" presStyleIdx="1" presStyleCnt="7">
        <dgm:presLayoutVars>
          <dgm:chMax val="0"/>
          <dgm:chPref val="0"/>
          <dgm:bulletEnabled val="1"/>
        </dgm:presLayoutVars>
      </dgm:prSet>
      <dgm:spPr/>
    </dgm:pt>
    <dgm:pt modelId="{677DC2EE-274D-0A40-B991-A3D65C8C118B}" type="pres">
      <dgm:prSet presAssocID="{B3322D20-FA7C-4E43-9F8F-F1B90C53E427}" presName="wedge3" presStyleLbl="node1" presStyleIdx="2" presStyleCnt="7"/>
      <dgm:spPr/>
    </dgm:pt>
    <dgm:pt modelId="{F5C896CB-CEEE-DF44-B9AA-5DAFDF551708}" type="pres">
      <dgm:prSet presAssocID="{B3322D20-FA7C-4E43-9F8F-F1B90C53E427}" presName="dummy3a" presStyleCnt="0"/>
      <dgm:spPr/>
    </dgm:pt>
    <dgm:pt modelId="{B1621818-A875-E04E-9FF6-8725544727CD}" type="pres">
      <dgm:prSet presAssocID="{B3322D20-FA7C-4E43-9F8F-F1B90C53E427}" presName="dummy3b" presStyleCnt="0"/>
      <dgm:spPr/>
    </dgm:pt>
    <dgm:pt modelId="{579586DE-B9CD-DD40-8896-22A325EE7F53}" type="pres">
      <dgm:prSet presAssocID="{B3322D20-FA7C-4E43-9F8F-F1B90C53E427}" presName="wedge3Tx" presStyleLbl="node1" presStyleIdx="2" presStyleCnt="7">
        <dgm:presLayoutVars>
          <dgm:chMax val="0"/>
          <dgm:chPref val="0"/>
          <dgm:bulletEnabled val="1"/>
        </dgm:presLayoutVars>
      </dgm:prSet>
      <dgm:spPr/>
    </dgm:pt>
    <dgm:pt modelId="{F901E605-AC6F-1944-992C-8E1C6B6B946D}" type="pres">
      <dgm:prSet presAssocID="{B3322D20-FA7C-4E43-9F8F-F1B90C53E427}" presName="wedge4" presStyleLbl="node1" presStyleIdx="3" presStyleCnt="7"/>
      <dgm:spPr/>
    </dgm:pt>
    <dgm:pt modelId="{CC6104B0-6B00-8648-898D-6B60DAC1538C}" type="pres">
      <dgm:prSet presAssocID="{B3322D20-FA7C-4E43-9F8F-F1B90C53E427}" presName="dummy4a" presStyleCnt="0"/>
      <dgm:spPr/>
    </dgm:pt>
    <dgm:pt modelId="{91038B7B-1B69-7B42-9326-9167FA42EF55}" type="pres">
      <dgm:prSet presAssocID="{B3322D20-FA7C-4E43-9F8F-F1B90C53E427}" presName="dummy4b" presStyleCnt="0"/>
      <dgm:spPr/>
    </dgm:pt>
    <dgm:pt modelId="{7D338255-18C1-3647-A192-7A20BFDEAC52}" type="pres">
      <dgm:prSet presAssocID="{B3322D20-FA7C-4E43-9F8F-F1B90C53E427}" presName="wedge4Tx" presStyleLbl="node1" presStyleIdx="3" presStyleCnt="7">
        <dgm:presLayoutVars>
          <dgm:chMax val="0"/>
          <dgm:chPref val="0"/>
          <dgm:bulletEnabled val="1"/>
        </dgm:presLayoutVars>
      </dgm:prSet>
      <dgm:spPr/>
    </dgm:pt>
    <dgm:pt modelId="{1C1A1081-963D-3D4F-8DB1-73F1882EB160}" type="pres">
      <dgm:prSet presAssocID="{B3322D20-FA7C-4E43-9F8F-F1B90C53E427}" presName="wedge5" presStyleLbl="node1" presStyleIdx="4" presStyleCnt="7"/>
      <dgm:spPr/>
    </dgm:pt>
    <dgm:pt modelId="{4D8C4E0D-F8C7-D944-9CB6-FA6541D6F855}" type="pres">
      <dgm:prSet presAssocID="{B3322D20-FA7C-4E43-9F8F-F1B90C53E427}" presName="dummy5a" presStyleCnt="0"/>
      <dgm:spPr/>
    </dgm:pt>
    <dgm:pt modelId="{4ABF1EE4-04F1-D845-B543-9E7F55DF28EE}" type="pres">
      <dgm:prSet presAssocID="{B3322D20-FA7C-4E43-9F8F-F1B90C53E427}" presName="dummy5b" presStyleCnt="0"/>
      <dgm:spPr/>
    </dgm:pt>
    <dgm:pt modelId="{A596BD76-3D81-DD4E-9532-29E476BD67F0}" type="pres">
      <dgm:prSet presAssocID="{B3322D20-FA7C-4E43-9F8F-F1B90C53E427}" presName="wedge5Tx" presStyleLbl="node1" presStyleIdx="4" presStyleCnt="7">
        <dgm:presLayoutVars>
          <dgm:chMax val="0"/>
          <dgm:chPref val="0"/>
          <dgm:bulletEnabled val="1"/>
        </dgm:presLayoutVars>
      </dgm:prSet>
      <dgm:spPr/>
    </dgm:pt>
    <dgm:pt modelId="{C708A4D3-FC93-1340-A054-70C1716456ED}" type="pres">
      <dgm:prSet presAssocID="{B3322D20-FA7C-4E43-9F8F-F1B90C53E427}" presName="wedge6" presStyleLbl="node1" presStyleIdx="5" presStyleCnt="7"/>
      <dgm:spPr/>
    </dgm:pt>
    <dgm:pt modelId="{01EB4BEA-48E4-CF4D-B27F-8C32A24D2B20}" type="pres">
      <dgm:prSet presAssocID="{B3322D20-FA7C-4E43-9F8F-F1B90C53E427}" presName="dummy6a" presStyleCnt="0"/>
      <dgm:spPr/>
    </dgm:pt>
    <dgm:pt modelId="{3B1FCDC1-0744-B44D-A1AE-CFADCE86D225}" type="pres">
      <dgm:prSet presAssocID="{B3322D20-FA7C-4E43-9F8F-F1B90C53E427}" presName="dummy6b" presStyleCnt="0"/>
      <dgm:spPr/>
    </dgm:pt>
    <dgm:pt modelId="{46965071-FB65-2548-B73F-36C202F6A1D9}" type="pres">
      <dgm:prSet presAssocID="{B3322D20-FA7C-4E43-9F8F-F1B90C53E427}" presName="wedge6Tx" presStyleLbl="node1" presStyleIdx="5" presStyleCnt="7">
        <dgm:presLayoutVars>
          <dgm:chMax val="0"/>
          <dgm:chPref val="0"/>
          <dgm:bulletEnabled val="1"/>
        </dgm:presLayoutVars>
      </dgm:prSet>
      <dgm:spPr/>
    </dgm:pt>
    <dgm:pt modelId="{920C2D3B-4E16-AF4D-A2B6-8872FB3EDA66}" type="pres">
      <dgm:prSet presAssocID="{B3322D20-FA7C-4E43-9F8F-F1B90C53E427}" presName="wedge7" presStyleLbl="node1" presStyleIdx="6" presStyleCnt="7"/>
      <dgm:spPr/>
    </dgm:pt>
    <dgm:pt modelId="{1FF250EF-CE84-3148-8D7D-E09982698FC3}" type="pres">
      <dgm:prSet presAssocID="{B3322D20-FA7C-4E43-9F8F-F1B90C53E427}" presName="dummy7a" presStyleCnt="0"/>
      <dgm:spPr/>
    </dgm:pt>
    <dgm:pt modelId="{BF1C5A7F-EFE9-4C47-AE4D-1DE904573AD6}" type="pres">
      <dgm:prSet presAssocID="{B3322D20-FA7C-4E43-9F8F-F1B90C53E427}" presName="dummy7b" presStyleCnt="0"/>
      <dgm:spPr/>
    </dgm:pt>
    <dgm:pt modelId="{927B95C0-B65F-7141-B38D-C9B5D0EB1AD9}" type="pres">
      <dgm:prSet presAssocID="{B3322D20-FA7C-4E43-9F8F-F1B90C53E427}" presName="wedge7Tx" presStyleLbl="node1" presStyleIdx="6" presStyleCnt="7">
        <dgm:presLayoutVars>
          <dgm:chMax val="0"/>
          <dgm:chPref val="0"/>
          <dgm:bulletEnabled val="1"/>
        </dgm:presLayoutVars>
      </dgm:prSet>
      <dgm:spPr/>
    </dgm:pt>
    <dgm:pt modelId="{06786112-39CE-7944-B7EF-6D0C75AC11A9}" type="pres">
      <dgm:prSet presAssocID="{496F17AF-410C-4922-8DBA-582FB1C850C0}" presName="arrowWedge1" presStyleLbl="fgSibTrans2D1" presStyleIdx="0" presStyleCnt="7"/>
      <dgm:spPr/>
    </dgm:pt>
    <dgm:pt modelId="{8E724B17-DBAF-9745-85AA-4A556D49A6D9}" type="pres">
      <dgm:prSet presAssocID="{ADB0899D-D6CF-4D99-8BC5-1EEC4A62C912}" presName="arrowWedge2" presStyleLbl="fgSibTrans2D1" presStyleIdx="1" presStyleCnt="7"/>
      <dgm:spPr/>
    </dgm:pt>
    <dgm:pt modelId="{F66C71DA-FE65-A447-9C24-1FA81A6C51D9}" type="pres">
      <dgm:prSet presAssocID="{75FE62A7-6AFC-41B9-9C8E-906B5468D905}" presName="arrowWedge3" presStyleLbl="fgSibTrans2D1" presStyleIdx="2" presStyleCnt="7"/>
      <dgm:spPr/>
    </dgm:pt>
    <dgm:pt modelId="{AD4F6021-D9AE-D143-9724-B4A7E1ED57EB}" type="pres">
      <dgm:prSet presAssocID="{188C0490-FFE9-44F7-8201-9ACDAF3FC2DA}" presName="arrowWedge4" presStyleLbl="fgSibTrans2D1" presStyleIdx="3" presStyleCnt="7"/>
      <dgm:spPr/>
    </dgm:pt>
    <dgm:pt modelId="{91A2A39B-60F9-7348-A09E-F2A9027C3600}" type="pres">
      <dgm:prSet presAssocID="{C7701030-F9A1-460D-80C8-BCD8864390F4}" presName="arrowWedge5" presStyleLbl="fgSibTrans2D1" presStyleIdx="4" presStyleCnt="7"/>
      <dgm:spPr/>
    </dgm:pt>
    <dgm:pt modelId="{472E100A-9274-E246-ACA1-87D7AF172875}" type="pres">
      <dgm:prSet presAssocID="{6C3832A2-1AAB-41AC-9D94-7DA3B769A1DC}" presName="arrowWedge6" presStyleLbl="fgSibTrans2D1" presStyleIdx="5" presStyleCnt="7"/>
      <dgm:spPr/>
    </dgm:pt>
    <dgm:pt modelId="{90A84869-4DE1-694D-AE1C-A56DF86FD3A5}" type="pres">
      <dgm:prSet presAssocID="{8914F420-AFED-4819-ADBF-51E49C70183E}" presName="arrowWedge7" presStyleLbl="fgSibTrans2D1" presStyleIdx="6" presStyleCnt="7"/>
      <dgm:spPr/>
    </dgm:pt>
  </dgm:ptLst>
  <dgm:cxnLst>
    <dgm:cxn modelId="{9564B712-2F0E-184D-85D6-9BD3587167E4}" type="presOf" srcId="{C20E735C-FFA2-4D33-AB4C-6D8A2D084430}" destId="{920C2D3B-4E16-AF4D-A2B6-8872FB3EDA66}" srcOrd="0" destOrd="0" presId="urn:microsoft.com/office/officeart/2005/8/layout/cycle8"/>
    <dgm:cxn modelId="{A75CCC12-B4C3-8C48-8EF7-63FBE1E268A0}" type="presOf" srcId="{248434B8-4BF1-437A-949B-CD832C5624A6}" destId="{1C1A1081-963D-3D4F-8DB1-73F1882EB160}" srcOrd="0" destOrd="0" presId="urn:microsoft.com/office/officeart/2005/8/layout/cycle8"/>
    <dgm:cxn modelId="{9D72782E-BB49-F547-A3ED-C1816C96D5DB}" type="presOf" srcId="{427E5EF6-CFC5-40C2-8C88-55988C9D7ABB}" destId="{C708A4D3-FC93-1340-A054-70C1716456ED}" srcOrd="0" destOrd="0" presId="urn:microsoft.com/office/officeart/2005/8/layout/cycle8"/>
    <dgm:cxn modelId="{CFC3922E-AD81-4E1C-A66D-7FADDB5F8E9E}" srcId="{B3322D20-FA7C-4E43-9F8F-F1B90C53E427}" destId="{614F646F-EE44-44E8-9286-2F7595FA6E50}" srcOrd="0" destOrd="0" parTransId="{C6DFC217-A68F-48AD-B6DD-A524630BDA05}" sibTransId="{496F17AF-410C-4922-8DBA-582FB1C850C0}"/>
    <dgm:cxn modelId="{54AC6A34-5A7D-B142-A99A-09980FB1A5D2}" type="presOf" srcId="{9BDBA2D0-B163-4CB7-A50C-8870EEF6341B}" destId="{F901E605-AC6F-1944-992C-8E1C6B6B946D}" srcOrd="0" destOrd="0" presId="urn:microsoft.com/office/officeart/2005/8/layout/cycle8"/>
    <dgm:cxn modelId="{AD4A8246-61C6-A944-979B-B4F204352C0A}" type="presOf" srcId="{9BDBA2D0-B163-4CB7-A50C-8870EEF6341B}" destId="{7D338255-18C1-3647-A192-7A20BFDEAC52}" srcOrd="1" destOrd="0" presId="urn:microsoft.com/office/officeart/2005/8/layout/cycle8"/>
    <dgm:cxn modelId="{B9295252-7372-C44A-9007-470F83E13CDE}" type="presOf" srcId="{248434B8-4BF1-437A-949B-CD832C5624A6}" destId="{A596BD76-3D81-DD4E-9532-29E476BD67F0}" srcOrd="1" destOrd="0" presId="urn:microsoft.com/office/officeart/2005/8/layout/cycle8"/>
    <dgm:cxn modelId="{BE863256-D4E7-3849-9EED-8A849DA2E3A3}" type="presOf" srcId="{B3322D20-FA7C-4E43-9F8F-F1B90C53E427}" destId="{B742ED37-C70B-6943-AD70-3BFBFDCE1840}" srcOrd="0" destOrd="0" presId="urn:microsoft.com/office/officeart/2005/8/layout/cycle8"/>
    <dgm:cxn modelId="{26562B63-F95C-1247-947F-E034B0CDFB4A}" type="presOf" srcId="{427E5EF6-CFC5-40C2-8C88-55988C9D7ABB}" destId="{46965071-FB65-2548-B73F-36C202F6A1D9}" srcOrd="1" destOrd="0" presId="urn:microsoft.com/office/officeart/2005/8/layout/cycle8"/>
    <dgm:cxn modelId="{EBB17B71-47EF-E84F-9771-F509A52006E5}" type="presOf" srcId="{614F646F-EE44-44E8-9286-2F7595FA6E50}" destId="{6D0F6582-4101-3E47-BBA2-C80E176D02EC}" srcOrd="1" destOrd="0" presId="urn:microsoft.com/office/officeart/2005/8/layout/cycle8"/>
    <dgm:cxn modelId="{60F13E78-0CEA-C340-95C0-F8CC4DCFE857}" type="presOf" srcId="{4C795CC6-FFE0-4E40-B710-62FC320577F6}" destId="{579586DE-B9CD-DD40-8896-22A325EE7F53}" srcOrd="1" destOrd="0" presId="urn:microsoft.com/office/officeart/2005/8/layout/cycle8"/>
    <dgm:cxn modelId="{A7625378-21CC-478F-8EB0-D1DA823F63BB}" srcId="{B3322D20-FA7C-4E43-9F8F-F1B90C53E427}" destId="{4C795CC6-FFE0-4E40-B710-62FC320577F6}" srcOrd="2" destOrd="0" parTransId="{BDB0C95D-AC28-4FEA-80C2-0295E6867E98}" sibTransId="{75FE62A7-6AFC-41B9-9C8E-906B5468D905}"/>
    <dgm:cxn modelId="{C392A980-486A-4422-AB51-FE5B8A4EFEF3}" srcId="{B3322D20-FA7C-4E43-9F8F-F1B90C53E427}" destId="{A4CE83BA-A95D-4EE3-88C9-77B53B5154D4}" srcOrd="1" destOrd="0" parTransId="{08A4A9C9-5288-443C-BC4B-B97DDC56F0D4}" sibTransId="{ADB0899D-D6CF-4D99-8BC5-1EEC4A62C912}"/>
    <dgm:cxn modelId="{E073E296-763E-A749-A632-6B8ACFE78AE5}" type="presOf" srcId="{614F646F-EE44-44E8-9286-2F7595FA6E50}" destId="{1B716036-DE3C-5741-8886-4E3C26C1C0D9}" srcOrd="0" destOrd="0" presId="urn:microsoft.com/office/officeart/2005/8/layout/cycle8"/>
    <dgm:cxn modelId="{B7B248C1-06F3-4239-A82F-84F47F94862A}" srcId="{B3322D20-FA7C-4E43-9F8F-F1B90C53E427}" destId="{427E5EF6-CFC5-40C2-8C88-55988C9D7ABB}" srcOrd="5" destOrd="0" parTransId="{69D8A035-EF32-4BCF-81F6-B04C822A2B90}" sibTransId="{6C3832A2-1AAB-41AC-9D94-7DA3B769A1DC}"/>
    <dgm:cxn modelId="{770CDDC3-B797-42FE-88E2-802CB14FF960}" srcId="{B3322D20-FA7C-4E43-9F8F-F1B90C53E427}" destId="{9BDBA2D0-B163-4CB7-A50C-8870EEF6341B}" srcOrd="3" destOrd="0" parTransId="{509FC40A-7589-4C60-B315-F2EFA5663352}" sibTransId="{188C0490-FFE9-44F7-8201-9ACDAF3FC2DA}"/>
    <dgm:cxn modelId="{827FCDC7-B723-4479-8A91-7B49A8662D9F}" srcId="{B3322D20-FA7C-4E43-9F8F-F1B90C53E427}" destId="{248434B8-4BF1-437A-949B-CD832C5624A6}" srcOrd="4" destOrd="0" parTransId="{25F18A08-1B07-4F66-A20E-582997853407}" sibTransId="{C7701030-F9A1-460D-80C8-BCD8864390F4}"/>
    <dgm:cxn modelId="{4C1BA5CD-2030-40AE-80AD-5DE0D9BD91E2}" srcId="{B3322D20-FA7C-4E43-9F8F-F1B90C53E427}" destId="{C20E735C-FFA2-4D33-AB4C-6D8A2D084430}" srcOrd="6" destOrd="0" parTransId="{1B26CB79-40C1-440F-9787-B53F5DD919D5}" sibTransId="{8914F420-AFED-4819-ADBF-51E49C70183E}"/>
    <dgm:cxn modelId="{4C4B9ECF-2722-A24B-B5E4-81AA306D5682}" type="presOf" srcId="{A4CE83BA-A95D-4EE3-88C9-77B53B5154D4}" destId="{BF8E866C-C79F-FD46-9003-0E8305A3C326}" srcOrd="0" destOrd="0" presId="urn:microsoft.com/office/officeart/2005/8/layout/cycle8"/>
    <dgm:cxn modelId="{2F14F3D9-06C9-EE44-844E-DDDA5D7330D2}" type="presOf" srcId="{4C795CC6-FFE0-4E40-B710-62FC320577F6}" destId="{677DC2EE-274D-0A40-B991-A3D65C8C118B}" srcOrd="0" destOrd="0" presId="urn:microsoft.com/office/officeart/2005/8/layout/cycle8"/>
    <dgm:cxn modelId="{37FAFEF1-4A43-9F49-808E-104657732D71}" type="presOf" srcId="{A4CE83BA-A95D-4EE3-88C9-77B53B5154D4}" destId="{F41F6A61-356F-8B4A-87E2-57A30D8CDED5}" srcOrd="1" destOrd="0" presId="urn:microsoft.com/office/officeart/2005/8/layout/cycle8"/>
    <dgm:cxn modelId="{CBE1A8FE-8658-314C-844F-D50FDDCF3295}" type="presOf" srcId="{C20E735C-FFA2-4D33-AB4C-6D8A2D084430}" destId="{927B95C0-B65F-7141-B38D-C9B5D0EB1AD9}" srcOrd="1" destOrd="0" presId="urn:microsoft.com/office/officeart/2005/8/layout/cycle8"/>
    <dgm:cxn modelId="{B92AD5EB-F1FF-AC43-B614-14853DB1EB93}" type="presParOf" srcId="{B742ED37-C70B-6943-AD70-3BFBFDCE1840}" destId="{1B716036-DE3C-5741-8886-4E3C26C1C0D9}" srcOrd="0" destOrd="0" presId="urn:microsoft.com/office/officeart/2005/8/layout/cycle8"/>
    <dgm:cxn modelId="{FE44BEA1-7220-F544-A1EC-E8A103EBC889}" type="presParOf" srcId="{B742ED37-C70B-6943-AD70-3BFBFDCE1840}" destId="{51C39879-78EC-C645-A164-7FBF780FC898}" srcOrd="1" destOrd="0" presId="urn:microsoft.com/office/officeart/2005/8/layout/cycle8"/>
    <dgm:cxn modelId="{0242410C-5D85-7D43-A07E-5C441C4D305A}" type="presParOf" srcId="{B742ED37-C70B-6943-AD70-3BFBFDCE1840}" destId="{F0A34E90-2DB5-E247-B95F-CA1E10615C48}" srcOrd="2" destOrd="0" presId="urn:microsoft.com/office/officeart/2005/8/layout/cycle8"/>
    <dgm:cxn modelId="{AAD6634B-BD42-1A4C-A0EF-205D15595069}" type="presParOf" srcId="{B742ED37-C70B-6943-AD70-3BFBFDCE1840}" destId="{6D0F6582-4101-3E47-BBA2-C80E176D02EC}" srcOrd="3" destOrd="0" presId="urn:microsoft.com/office/officeart/2005/8/layout/cycle8"/>
    <dgm:cxn modelId="{46789183-D437-FE43-B791-85F0A3105FC6}" type="presParOf" srcId="{B742ED37-C70B-6943-AD70-3BFBFDCE1840}" destId="{BF8E866C-C79F-FD46-9003-0E8305A3C326}" srcOrd="4" destOrd="0" presId="urn:microsoft.com/office/officeart/2005/8/layout/cycle8"/>
    <dgm:cxn modelId="{DFBF3920-4897-F24D-AD0E-5CA38ED5CBF2}" type="presParOf" srcId="{B742ED37-C70B-6943-AD70-3BFBFDCE1840}" destId="{6A254E3D-F5E2-754E-A980-F9E61F074570}" srcOrd="5" destOrd="0" presId="urn:microsoft.com/office/officeart/2005/8/layout/cycle8"/>
    <dgm:cxn modelId="{98D530C4-C8F2-194E-96E5-5023AA9D3D6F}" type="presParOf" srcId="{B742ED37-C70B-6943-AD70-3BFBFDCE1840}" destId="{33DE10CF-6780-5A41-A15D-816EABEECCA0}" srcOrd="6" destOrd="0" presId="urn:microsoft.com/office/officeart/2005/8/layout/cycle8"/>
    <dgm:cxn modelId="{4FDD34AA-D5D1-234C-BF7B-8FE4330C6B7D}" type="presParOf" srcId="{B742ED37-C70B-6943-AD70-3BFBFDCE1840}" destId="{F41F6A61-356F-8B4A-87E2-57A30D8CDED5}" srcOrd="7" destOrd="0" presId="urn:microsoft.com/office/officeart/2005/8/layout/cycle8"/>
    <dgm:cxn modelId="{8FA61E7F-4883-ED4D-B4B2-233F81791E8B}" type="presParOf" srcId="{B742ED37-C70B-6943-AD70-3BFBFDCE1840}" destId="{677DC2EE-274D-0A40-B991-A3D65C8C118B}" srcOrd="8" destOrd="0" presId="urn:microsoft.com/office/officeart/2005/8/layout/cycle8"/>
    <dgm:cxn modelId="{122821D5-E2E8-9C4C-88FD-6DB4839A982F}" type="presParOf" srcId="{B742ED37-C70B-6943-AD70-3BFBFDCE1840}" destId="{F5C896CB-CEEE-DF44-B9AA-5DAFDF551708}" srcOrd="9" destOrd="0" presId="urn:microsoft.com/office/officeart/2005/8/layout/cycle8"/>
    <dgm:cxn modelId="{3367744D-3649-C74E-A082-5EF3BEFCDD63}" type="presParOf" srcId="{B742ED37-C70B-6943-AD70-3BFBFDCE1840}" destId="{B1621818-A875-E04E-9FF6-8725544727CD}" srcOrd="10" destOrd="0" presId="urn:microsoft.com/office/officeart/2005/8/layout/cycle8"/>
    <dgm:cxn modelId="{2A186A8E-BCC1-4D4A-A995-DBA0938CEA71}" type="presParOf" srcId="{B742ED37-C70B-6943-AD70-3BFBFDCE1840}" destId="{579586DE-B9CD-DD40-8896-22A325EE7F53}" srcOrd="11" destOrd="0" presId="urn:microsoft.com/office/officeart/2005/8/layout/cycle8"/>
    <dgm:cxn modelId="{A03D9669-FBF6-9E49-9101-388622F156DE}" type="presParOf" srcId="{B742ED37-C70B-6943-AD70-3BFBFDCE1840}" destId="{F901E605-AC6F-1944-992C-8E1C6B6B946D}" srcOrd="12" destOrd="0" presId="urn:microsoft.com/office/officeart/2005/8/layout/cycle8"/>
    <dgm:cxn modelId="{AE83B829-70AA-6848-97AA-F3AFDBB40B31}" type="presParOf" srcId="{B742ED37-C70B-6943-AD70-3BFBFDCE1840}" destId="{CC6104B0-6B00-8648-898D-6B60DAC1538C}" srcOrd="13" destOrd="0" presId="urn:microsoft.com/office/officeart/2005/8/layout/cycle8"/>
    <dgm:cxn modelId="{BB36C070-03CD-E747-9E37-0497D5DD210C}" type="presParOf" srcId="{B742ED37-C70B-6943-AD70-3BFBFDCE1840}" destId="{91038B7B-1B69-7B42-9326-9167FA42EF55}" srcOrd="14" destOrd="0" presId="urn:microsoft.com/office/officeart/2005/8/layout/cycle8"/>
    <dgm:cxn modelId="{90B279AA-002A-B042-BC9D-1B0BBC5303EF}" type="presParOf" srcId="{B742ED37-C70B-6943-AD70-3BFBFDCE1840}" destId="{7D338255-18C1-3647-A192-7A20BFDEAC52}" srcOrd="15" destOrd="0" presId="urn:microsoft.com/office/officeart/2005/8/layout/cycle8"/>
    <dgm:cxn modelId="{A6637FBD-6891-9343-B055-E097B0F59A1B}" type="presParOf" srcId="{B742ED37-C70B-6943-AD70-3BFBFDCE1840}" destId="{1C1A1081-963D-3D4F-8DB1-73F1882EB160}" srcOrd="16" destOrd="0" presId="urn:microsoft.com/office/officeart/2005/8/layout/cycle8"/>
    <dgm:cxn modelId="{B2D95324-98BA-7E41-B891-E1B68FF99B02}" type="presParOf" srcId="{B742ED37-C70B-6943-AD70-3BFBFDCE1840}" destId="{4D8C4E0D-F8C7-D944-9CB6-FA6541D6F855}" srcOrd="17" destOrd="0" presId="urn:microsoft.com/office/officeart/2005/8/layout/cycle8"/>
    <dgm:cxn modelId="{5F6BE23D-F415-EA4A-AD84-7B5FBE0058B9}" type="presParOf" srcId="{B742ED37-C70B-6943-AD70-3BFBFDCE1840}" destId="{4ABF1EE4-04F1-D845-B543-9E7F55DF28EE}" srcOrd="18" destOrd="0" presId="urn:microsoft.com/office/officeart/2005/8/layout/cycle8"/>
    <dgm:cxn modelId="{B327A002-D7ED-DE4A-95D9-EC0582E63518}" type="presParOf" srcId="{B742ED37-C70B-6943-AD70-3BFBFDCE1840}" destId="{A596BD76-3D81-DD4E-9532-29E476BD67F0}" srcOrd="19" destOrd="0" presId="urn:microsoft.com/office/officeart/2005/8/layout/cycle8"/>
    <dgm:cxn modelId="{B01BD6E7-6C92-F44F-BD89-20CF1AAB6DB3}" type="presParOf" srcId="{B742ED37-C70B-6943-AD70-3BFBFDCE1840}" destId="{C708A4D3-FC93-1340-A054-70C1716456ED}" srcOrd="20" destOrd="0" presId="urn:microsoft.com/office/officeart/2005/8/layout/cycle8"/>
    <dgm:cxn modelId="{DB321766-A42C-884B-98BF-537C93226BAD}" type="presParOf" srcId="{B742ED37-C70B-6943-AD70-3BFBFDCE1840}" destId="{01EB4BEA-48E4-CF4D-B27F-8C32A24D2B20}" srcOrd="21" destOrd="0" presId="urn:microsoft.com/office/officeart/2005/8/layout/cycle8"/>
    <dgm:cxn modelId="{2FD2C28A-26FF-C44B-A2A1-35EF3EB87611}" type="presParOf" srcId="{B742ED37-C70B-6943-AD70-3BFBFDCE1840}" destId="{3B1FCDC1-0744-B44D-A1AE-CFADCE86D225}" srcOrd="22" destOrd="0" presId="urn:microsoft.com/office/officeart/2005/8/layout/cycle8"/>
    <dgm:cxn modelId="{133B4950-CC02-4B41-B990-757B2795A25E}" type="presParOf" srcId="{B742ED37-C70B-6943-AD70-3BFBFDCE1840}" destId="{46965071-FB65-2548-B73F-36C202F6A1D9}" srcOrd="23" destOrd="0" presId="urn:microsoft.com/office/officeart/2005/8/layout/cycle8"/>
    <dgm:cxn modelId="{45F89576-486A-DA49-9199-5EC19E63B355}" type="presParOf" srcId="{B742ED37-C70B-6943-AD70-3BFBFDCE1840}" destId="{920C2D3B-4E16-AF4D-A2B6-8872FB3EDA66}" srcOrd="24" destOrd="0" presId="urn:microsoft.com/office/officeart/2005/8/layout/cycle8"/>
    <dgm:cxn modelId="{50A5FB87-1759-054C-85A2-FD63FB8515B1}" type="presParOf" srcId="{B742ED37-C70B-6943-AD70-3BFBFDCE1840}" destId="{1FF250EF-CE84-3148-8D7D-E09982698FC3}" srcOrd="25" destOrd="0" presId="urn:microsoft.com/office/officeart/2005/8/layout/cycle8"/>
    <dgm:cxn modelId="{3114B1F2-0D77-304B-89D0-F7679DC34574}" type="presParOf" srcId="{B742ED37-C70B-6943-AD70-3BFBFDCE1840}" destId="{BF1C5A7F-EFE9-4C47-AE4D-1DE904573AD6}" srcOrd="26" destOrd="0" presId="urn:microsoft.com/office/officeart/2005/8/layout/cycle8"/>
    <dgm:cxn modelId="{1A3FF7BB-1EA0-E348-BD6F-8A59D8DD6421}" type="presParOf" srcId="{B742ED37-C70B-6943-AD70-3BFBFDCE1840}" destId="{927B95C0-B65F-7141-B38D-C9B5D0EB1AD9}" srcOrd="27" destOrd="0" presId="urn:microsoft.com/office/officeart/2005/8/layout/cycle8"/>
    <dgm:cxn modelId="{CC1CC5D0-7570-9A4F-A2FB-C5FF30F189C6}" type="presParOf" srcId="{B742ED37-C70B-6943-AD70-3BFBFDCE1840}" destId="{06786112-39CE-7944-B7EF-6D0C75AC11A9}" srcOrd="28" destOrd="0" presId="urn:microsoft.com/office/officeart/2005/8/layout/cycle8"/>
    <dgm:cxn modelId="{88F16CFC-559E-E545-A866-BA045E737F2D}" type="presParOf" srcId="{B742ED37-C70B-6943-AD70-3BFBFDCE1840}" destId="{8E724B17-DBAF-9745-85AA-4A556D49A6D9}" srcOrd="29" destOrd="0" presId="urn:microsoft.com/office/officeart/2005/8/layout/cycle8"/>
    <dgm:cxn modelId="{F90BF7EA-E446-FD48-AA01-BAB7A718CF8F}" type="presParOf" srcId="{B742ED37-C70B-6943-AD70-3BFBFDCE1840}" destId="{F66C71DA-FE65-A447-9C24-1FA81A6C51D9}" srcOrd="30" destOrd="0" presId="urn:microsoft.com/office/officeart/2005/8/layout/cycle8"/>
    <dgm:cxn modelId="{10B504B1-327A-5043-B8A9-CC54F7AFA643}" type="presParOf" srcId="{B742ED37-C70B-6943-AD70-3BFBFDCE1840}" destId="{AD4F6021-D9AE-D143-9724-B4A7E1ED57EB}" srcOrd="31" destOrd="0" presId="urn:microsoft.com/office/officeart/2005/8/layout/cycle8"/>
    <dgm:cxn modelId="{E907DADC-2F90-9640-8D14-4CB9B0E88766}" type="presParOf" srcId="{B742ED37-C70B-6943-AD70-3BFBFDCE1840}" destId="{91A2A39B-60F9-7348-A09E-F2A9027C3600}" srcOrd="32" destOrd="0" presId="urn:microsoft.com/office/officeart/2005/8/layout/cycle8"/>
    <dgm:cxn modelId="{16865E45-9D9D-3342-B446-F5C96C9D8F7C}" type="presParOf" srcId="{B742ED37-C70B-6943-AD70-3BFBFDCE1840}" destId="{472E100A-9274-E246-ACA1-87D7AF172875}" srcOrd="33" destOrd="0" presId="urn:microsoft.com/office/officeart/2005/8/layout/cycle8"/>
    <dgm:cxn modelId="{4BE86000-056E-0445-BED9-A22E97511AA1}" type="presParOf" srcId="{B742ED37-C70B-6943-AD70-3BFBFDCE1840}" destId="{90A84869-4DE1-694D-AE1C-A56DF86FD3A5}" srcOrd="34" destOrd="0" presId="urn:microsoft.com/office/officeart/2005/8/layout/cycle8"/>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3322D20-FA7C-4E43-9F8F-F1B90C53E427}" type="doc">
      <dgm:prSet loTypeId="urn:microsoft.com/office/officeart/2005/8/layout/cycle8" loCatId="cycle" qsTypeId="urn:microsoft.com/office/officeart/2005/8/quickstyle/simple1" qsCatId="simple" csTypeId="urn:microsoft.com/office/officeart/2005/8/colors/colorful1" csCatId="colorful" phldr="1"/>
      <dgm:spPr/>
      <dgm:t>
        <a:bodyPr/>
        <a:lstStyle/>
        <a:p>
          <a:endParaRPr lang="en-US"/>
        </a:p>
      </dgm:t>
    </dgm:pt>
    <dgm:pt modelId="{4C795CC6-FFE0-4E40-B710-62FC320577F6}">
      <dgm:prSet custT="1"/>
      <dgm:spPr/>
      <dgm:t>
        <a:bodyPr/>
        <a:lstStyle/>
        <a:p>
          <a:r>
            <a:rPr lang="en-US" sz="1400" b="1" dirty="0"/>
            <a:t>Experimental Design </a:t>
          </a:r>
          <a:r>
            <a:rPr lang="en-US" sz="1400" dirty="0"/>
            <a:t>Replicates, sequencing depth</a:t>
          </a:r>
        </a:p>
      </dgm:t>
    </dgm:pt>
    <dgm:pt modelId="{BDB0C95D-AC28-4FEA-80C2-0295E6867E98}" type="parTrans" cxnId="{A7625378-21CC-478F-8EB0-D1DA823F63BB}">
      <dgm:prSet/>
      <dgm:spPr/>
      <dgm:t>
        <a:bodyPr/>
        <a:lstStyle/>
        <a:p>
          <a:endParaRPr lang="en-US" sz="4000"/>
        </a:p>
      </dgm:t>
    </dgm:pt>
    <dgm:pt modelId="{75FE62A7-6AFC-41B9-9C8E-906B5468D905}" type="sibTrans" cxnId="{A7625378-21CC-478F-8EB0-D1DA823F63BB}">
      <dgm:prSet/>
      <dgm:spPr/>
      <dgm:t>
        <a:bodyPr/>
        <a:lstStyle/>
        <a:p>
          <a:endParaRPr lang="en-US" sz="4000"/>
        </a:p>
      </dgm:t>
    </dgm:pt>
    <dgm:pt modelId="{A4CE83BA-A95D-4EE3-88C9-77B53B5154D4}">
      <dgm:prSet custT="1"/>
      <dgm:spPr/>
      <dgm:t>
        <a:bodyPr/>
        <a:lstStyle/>
        <a:p>
          <a:r>
            <a:rPr lang="en-US" sz="1400" b="1"/>
            <a:t>Sequencing </a:t>
          </a:r>
          <a:r>
            <a:rPr lang="en-US" sz="1400"/>
            <a:t>Platforms (Illumina, PacBio, Oxford Nanopore)</a:t>
          </a:r>
        </a:p>
      </dgm:t>
    </dgm:pt>
    <dgm:pt modelId="{08A4A9C9-5288-443C-BC4B-B97DDC56F0D4}" type="parTrans" cxnId="{C392A980-486A-4422-AB51-FE5B8A4EFEF3}">
      <dgm:prSet/>
      <dgm:spPr/>
      <dgm:t>
        <a:bodyPr/>
        <a:lstStyle/>
        <a:p>
          <a:endParaRPr lang="en-US" sz="4000"/>
        </a:p>
      </dgm:t>
    </dgm:pt>
    <dgm:pt modelId="{ADB0899D-D6CF-4D99-8BC5-1EEC4A62C912}" type="sibTrans" cxnId="{C392A980-486A-4422-AB51-FE5B8A4EFEF3}">
      <dgm:prSet/>
      <dgm:spPr/>
      <dgm:t>
        <a:bodyPr/>
        <a:lstStyle/>
        <a:p>
          <a:endParaRPr lang="en-US" sz="4000"/>
        </a:p>
      </dgm:t>
    </dgm:pt>
    <dgm:pt modelId="{C20E735C-FFA2-4D33-AB4C-6D8A2D084430}">
      <dgm:prSet custT="1"/>
      <dgm:spPr/>
      <dgm:t>
        <a:bodyPr/>
        <a:lstStyle/>
        <a:p>
          <a:r>
            <a:rPr lang="en-US" sz="1400" b="1" dirty="0"/>
            <a:t>Quality Control </a:t>
          </a:r>
          <a:r>
            <a:rPr lang="en-US" sz="1400" dirty="0"/>
            <a:t>Raw data checks (FASTQ files)</a:t>
          </a:r>
        </a:p>
      </dgm:t>
    </dgm:pt>
    <dgm:pt modelId="{1B26CB79-40C1-440F-9787-B53F5DD919D5}" type="parTrans" cxnId="{4C1BA5CD-2030-40AE-80AD-5DE0D9BD91E2}">
      <dgm:prSet/>
      <dgm:spPr/>
      <dgm:t>
        <a:bodyPr/>
        <a:lstStyle/>
        <a:p>
          <a:endParaRPr lang="en-US" sz="4000"/>
        </a:p>
      </dgm:t>
    </dgm:pt>
    <dgm:pt modelId="{8914F420-AFED-4819-ADBF-51E49C70183E}" type="sibTrans" cxnId="{4C1BA5CD-2030-40AE-80AD-5DE0D9BD91E2}">
      <dgm:prSet/>
      <dgm:spPr/>
      <dgm:t>
        <a:bodyPr/>
        <a:lstStyle/>
        <a:p>
          <a:endParaRPr lang="en-US" sz="4000"/>
        </a:p>
      </dgm:t>
    </dgm:pt>
    <dgm:pt modelId="{614F646F-EE44-44E8-9286-2F7595FA6E50}">
      <dgm:prSet custT="1"/>
      <dgm:spPr/>
      <dgm:t>
        <a:bodyPr/>
        <a:lstStyle/>
        <a:p>
          <a:r>
            <a:rPr lang="en-US" sz="1400" b="1" dirty="0"/>
            <a:t>Read Alignment/Mapping </a:t>
          </a:r>
          <a:r>
            <a:rPr lang="en-US" sz="1400" dirty="0"/>
            <a:t>Mapping reads to reference genome</a:t>
          </a:r>
        </a:p>
      </dgm:t>
    </dgm:pt>
    <dgm:pt modelId="{C6DFC217-A68F-48AD-B6DD-A524630BDA05}" type="parTrans" cxnId="{CFC3922E-AD81-4E1C-A66D-7FADDB5F8E9E}">
      <dgm:prSet/>
      <dgm:spPr/>
      <dgm:t>
        <a:bodyPr/>
        <a:lstStyle/>
        <a:p>
          <a:endParaRPr lang="en-US" sz="4000"/>
        </a:p>
      </dgm:t>
    </dgm:pt>
    <dgm:pt modelId="{496F17AF-410C-4922-8DBA-582FB1C850C0}" type="sibTrans" cxnId="{CFC3922E-AD81-4E1C-A66D-7FADDB5F8E9E}">
      <dgm:prSet/>
      <dgm:spPr/>
      <dgm:t>
        <a:bodyPr/>
        <a:lstStyle/>
        <a:p>
          <a:endParaRPr lang="en-US" sz="4000"/>
        </a:p>
      </dgm:t>
    </dgm:pt>
    <dgm:pt modelId="{427E5EF6-CFC5-40C2-8C88-55988C9D7ABB}">
      <dgm:prSet custT="1"/>
      <dgm:spPr/>
      <dgm:t>
        <a:bodyPr/>
        <a:lstStyle/>
        <a:p>
          <a:r>
            <a:rPr lang="en-US" sz="1400" b="1"/>
            <a:t>Quantification </a:t>
          </a:r>
          <a:r>
            <a:rPr lang="en-US" sz="1400"/>
            <a:t>Counting reads per transcript/gene</a:t>
          </a:r>
        </a:p>
      </dgm:t>
    </dgm:pt>
    <dgm:pt modelId="{69D8A035-EF32-4BCF-81F6-B04C822A2B90}" type="parTrans" cxnId="{B7B248C1-06F3-4239-A82F-84F47F94862A}">
      <dgm:prSet/>
      <dgm:spPr/>
      <dgm:t>
        <a:bodyPr/>
        <a:lstStyle/>
        <a:p>
          <a:endParaRPr lang="en-US" sz="4000"/>
        </a:p>
      </dgm:t>
    </dgm:pt>
    <dgm:pt modelId="{6C3832A2-1AAB-41AC-9D94-7DA3B769A1DC}" type="sibTrans" cxnId="{B7B248C1-06F3-4239-A82F-84F47F94862A}">
      <dgm:prSet/>
      <dgm:spPr/>
      <dgm:t>
        <a:bodyPr/>
        <a:lstStyle/>
        <a:p>
          <a:endParaRPr lang="en-US" sz="4000"/>
        </a:p>
      </dgm:t>
    </dgm:pt>
    <dgm:pt modelId="{9BDBA2D0-B163-4CB7-A50C-8870EEF6341B}">
      <dgm:prSet custT="1"/>
      <dgm:spPr/>
      <dgm:t>
        <a:bodyPr/>
        <a:lstStyle/>
        <a:p>
          <a:r>
            <a:rPr lang="en-US" sz="1400" b="1"/>
            <a:t>Differential Expression Analysis </a:t>
          </a:r>
          <a:r>
            <a:rPr lang="en-US" sz="1400"/>
            <a:t>Compare expression levels between conditions</a:t>
          </a:r>
        </a:p>
      </dgm:t>
    </dgm:pt>
    <dgm:pt modelId="{509FC40A-7589-4C60-B315-F2EFA5663352}" type="parTrans" cxnId="{770CDDC3-B797-42FE-88E2-802CB14FF960}">
      <dgm:prSet/>
      <dgm:spPr/>
      <dgm:t>
        <a:bodyPr/>
        <a:lstStyle/>
        <a:p>
          <a:endParaRPr lang="en-US" sz="4000"/>
        </a:p>
      </dgm:t>
    </dgm:pt>
    <dgm:pt modelId="{188C0490-FFE9-44F7-8201-9ACDAF3FC2DA}" type="sibTrans" cxnId="{770CDDC3-B797-42FE-88E2-802CB14FF960}">
      <dgm:prSet/>
      <dgm:spPr/>
      <dgm:t>
        <a:bodyPr/>
        <a:lstStyle/>
        <a:p>
          <a:endParaRPr lang="en-US" sz="4000"/>
        </a:p>
      </dgm:t>
    </dgm:pt>
    <dgm:pt modelId="{248434B8-4BF1-437A-949B-CD832C5624A6}">
      <dgm:prSet custT="1"/>
      <dgm:spPr/>
      <dgm:t>
        <a:bodyPr/>
        <a:lstStyle/>
        <a:p>
          <a:r>
            <a:rPr lang="en-US" sz="1400" b="1"/>
            <a:t>Functional Enrichment </a:t>
          </a:r>
          <a:r>
            <a:rPr lang="en-US" sz="1400"/>
            <a:t>Pathway analysis, gene ontology</a:t>
          </a:r>
        </a:p>
      </dgm:t>
    </dgm:pt>
    <dgm:pt modelId="{25F18A08-1B07-4F66-A20E-582997853407}" type="parTrans" cxnId="{827FCDC7-B723-4479-8A91-7B49A8662D9F}">
      <dgm:prSet/>
      <dgm:spPr/>
      <dgm:t>
        <a:bodyPr/>
        <a:lstStyle/>
        <a:p>
          <a:endParaRPr lang="en-US" sz="4000"/>
        </a:p>
      </dgm:t>
    </dgm:pt>
    <dgm:pt modelId="{C7701030-F9A1-460D-80C8-BCD8864390F4}" type="sibTrans" cxnId="{827FCDC7-B723-4479-8A91-7B49A8662D9F}">
      <dgm:prSet/>
      <dgm:spPr/>
      <dgm:t>
        <a:bodyPr/>
        <a:lstStyle/>
        <a:p>
          <a:endParaRPr lang="en-US" sz="4000"/>
        </a:p>
      </dgm:t>
    </dgm:pt>
    <dgm:pt modelId="{B742ED37-C70B-6943-AD70-3BFBFDCE1840}" type="pres">
      <dgm:prSet presAssocID="{B3322D20-FA7C-4E43-9F8F-F1B90C53E427}" presName="compositeShape" presStyleCnt="0">
        <dgm:presLayoutVars>
          <dgm:chMax val="7"/>
          <dgm:dir/>
          <dgm:resizeHandles val="exact"/>
        </dgm:presLayoutVars>
      </dgm:prSet>
      <dgm:spPr/>
    </dgm:pt>
    <dgm:pt modelId="{1B716036-DE3C-5741-8886-4E3C26C1C0D9}" type="pres">
      <dgm:prSet presAssocID="{B3322D20-FA7C-4E43-9F8F-F1B90C53E427}" presName="wedge1" presStyleLbl="node1" presStyleIdx="0" presStyleCnt="7" custLinFactNeighborX="2580" custLinFactNeighborY="-2150"/>
      <dgm:spPr/>
    </dgm:pt>
    <dgm:pt modelId="{51C39879-78EC-C645-A164-7FBF780FC898}" type="pres">
      <dgm:prSet presAssocID="{B3322D20-FA7C-4E43-9F8F-F1B90C53E427}" presName="dummy1a" presStyleCnt="0"/>
      <dgm:spPr/>
    </dgm:pt>
    <dgm:pt modelId="{F0A34E90-2DB5-E247-B95F-CA1E10615C48}" type="pres">
      <dgm:prSet presAssocID="{B3322D20-FA7C-4E43-9F8F-F1B90C53E427}" presName="dummy1b" presStyleCnt="0"/>
      <dgm:spPr/>
    </dgm:pt>
    <dgm:pt modelId="{6D0F6582-4101-3E47-BBA2-C80E176D02EC}" type="pres">
      <dgm:prSet presAssocID="{B3322D20-FA7C-4E43-9F8F-F1B90C53E427}" presName="wedge1Tx" presStyleLbl="node1" presStyleIdx="0" presStyleCnt="7">
        <dgm:presLayoutVars>
          <dgm:chMax val="0"/>
          <dgm:chPref val="0"/>
          <dgm:bulletEnabled val="1"/>
        </dgm:presLayoutVars>
      </dgm:prSet>
      <dgm:spPr/>
    </dgm:pt>
    <dgm:pt modelId="{BF8E866C-C79F-FD46-9003-0E8305A3C326}" type="pres">
      <dgm:prSet presAssocID="{B3322D20-FA7C-4E43-9F8F-F1B90C53E427}" presName="wedge2" presStyleLbl="node1" presStyleIdx="1" presStyleCnt="7"/>
      <dgm:spPr/>
    </dgm:pt>
    <dgm:pt modelId="{6A254E3D-F5E2-754E-A980-F9E61F074570}" type="pres">
      <dgm:prSet presAssocID="{B3322D20-FA7C-4E43-9F8F-F1B90C53E427}" presName="dummy2a" presStyleCnt="0"/>
      <dgm:spPr/>
    </dgm:pt>
    <dgm:pt modelId="{33DE10CF-6780-5A41-A15D-816EABEECCA0}" type="pres">
      <dgm:prSet presAssocID="{B3322D20-FA7C-4E43-9F8F-F1B90C53E427}" presName="dummy2b" presStyleCnt="0"/>
      <dgm:spPr/>
    </dgm:pt>
    <dgm:pt modelId="{F41F6A61-356F-8B4A-87E2-57A30D8CDED5}" type="pres">
      <dgm:prSet presAssocID="{B3322D20-FA7C-4E43-9F8F-F1B90C53E427}" presName="wedge2Tx" presStyleLbl="node1" presStyleIdx="1" presStyleCnt="7">
        <dgm:presLayoutVars>
          <dgm:chMax val="0"/>
          <dgm:chPref val="0"/>
          <dgm:bulletEnabled val="1"/>
        </dgm:presLayoutVars>
      </dgm:prSet>
      <dgm:spPr/>
    </dgm:pt>
    <dgm:pt modelId="{677DC2EE-274D-0A40-B991-A3D65C8C118B}" type="pres">
      <dgm:prSet presAssocID="{B3322D20-FA7C-4E43-9F8F-F1B90C53E427}" presName="wedge3" presStyleLbl="node1" presStyleIdx="2" presStyleCnt="7"/>
      <dgm:spPr/>
    </dgm:pt>
    <dgm:pt modelId="{F5C896CB-CEEE-DF44-B9AA-5DAFDF551708}" type="pres">
      <dgm:prSet presAssocID="{B3322D20-FA7C-4E43-9F8F-F1B90C53E427}" presName="dummy3a" presStyleCnt="0"/>
      <dgm:spPr/>
    </dgm:pt>
    <dgm:pt modelId="{B1621818-A875-E04E-9FF6-8725544727CD}" type="pres">
      <dgm:prSet presAssocID="{B3322D20-FA7C-4E43-9F8F-F1B90C53E427}" presName="dummy3b" presStyleCnt="0"/>
      <dgm:spPr/>
    </dgm:pt>
    <dgm:pt modelId="{579586DE-B9CD-DD40-8896-22A325EE7F53}" type="pres">
      <dgm:prSet presAssocID="{B3322D20-FA7C-4E43-9F8F-F1B90C53E427}" presName="wedge3Tx" presStyleLbl="node1" presStyleIdx="2" presStyleCnt="7">
        <dgm:presLayoutVars>
          <dgm:chMax val="0"/>
          <dgm:chPref val="0"/>
          <dgm:bulletEnabled val="1"/>
        </dgm:presLayoutVars>
      </dgm:prSet>
      <dgm:spPr/>
    </dgm:pt>
    <dgm:pt modelId="{F901E605-AC6F-1944-992C-8E1C6B6B946D}" type="pres">
      <dgm:prSet presAssocID="{B3322D20-FA7C-4E43-9F8F-F1B90C53E427}" presName="wedge4" presStyleLbl="node1" presStyleIdx="3" presStyleCnt="7"/>
      <dgm:spPr/>
    </dgm:pt>
    <dgm:pt modelId="{CC6104B0-6B00-8648-898D-6B60DAC1538C}" type="pres">
      <dgm:prSet presAssocID="{B3322D20-FA7C-4E43-9F8F-F1B90C53E427}" presName="dummy4a" presStyleCnt="0"/>
      <dgm:spPr/>
    </dgm:pt>
    <dgm:pt modelId="{91038B7B-1B69-7B42-9326-9167FA42EF55}" type="pres">
      <dgm:prSet presAssocID="{B3322D20-FA7C-4E43-9F8F-F1B90C53E427}" presName="dummy4b" presStyleCnt="0"/>
      <dgm:spPr/>
    </dgm:pt>
    <dgm:pt modelId="{7D338255-18C1-3647-A192-7A20BFDEAC52}" type="pres">
      <dgm:prSet presAssocID="{B3322D20-FA7C-4E43-9F8F-F1B90C53E427}" presName="wedge4Tx" presStyleLbl="node1" presStyleIdx="3" presStyleCnt="7">
        <dgm:presLayoutVars>
          <dgm:chMax val="0"/>
          <dgm:chPref val="0"/>
          <dgm:bulletEnabled val="1"/>
        </dgm:presLayoutVars>
      </dgm:prSet>
      <dgm:spPr/>
    </dgm:pt>
    <dgm:pt modelId="{1C1A1081-963D-3D4F-8DB1-73F1882EB160}" type="pres">
      <dgm:prSet presAssocID="{B3322D20-FA7C-4E43-9F8F-F1B90C53E427}" presName="wedge5" presStyleLbl="node1" presStyleIdx="4" presStyleCnt="7"/>
      <dgm:spPr/>
    </dgm:pt>
    <dgm:pt modelId="{4D8C4E0D-F8C7-D944-9CB6-FA6541D6F855}" type="pres">
      <dgm:prSet presAssocID="{B3322D20-FA7C-4E43-9F8F-F1B90C53E427}" presName="dummy5a" presStyleCnt="0"/>
      <dgm:spPr/>
    </dgm:pt>
    <dgm:pt modelId="{4ABF1EE4-04F1-D845-B543-9E7F55DF28EE}" type="pres">
      <dgm:prSet presAssocID="{B3322D20-FA7C-4E43-9F8F-F1B90C53E427}" presName="dummy5b" presStyleCnt="0"/>
      <dgm:spPr/>
    </dgm:pt>
    <dgm:pt modelId="{A596BD76-3D81-DD4E-9532-29E476BD67F0}" type="pres">
      <dgm:prSet presAssocID="{B3322D20-FA7C-4E43-9F8F-F1B90C53E427}" presName="wedge5Tx" presStyleLbl="node1" presStyleIdx="4" presStyleCnt="7">
        <dgm:presLayoutVars>
          <dgm:chMax val="0"/>
          <dgm:chPref val="0"/>
          <dgm:bulletEnabled val="1"/>
        </dgm:presLayoutVars>
      </dgm:prSet>
      <dgm:spPr/>
    </dgm:pt>
    <dgm:pt modelId="{C708A4D3-FC93-1340-A054-70C1716456ED}" type="pres">
      <dgm:prSet presAssocID="{B3322D20-FA7C-4E43-9F8F-F1B90C53E427}" presName="wedge6" presStyleLbl="node1" presStyleIdx="5" presStyleCnt="7"/>
      <dgm:spPr/>
    </dgm:pt>
    <dgm:pt modelId="{01EB4BEA-48E4-CF4D-B27F-8C32A24D2B20}" type="pres">
      <dgm:prSet presAssocID="{B3322D20-FA7C-4E43-9F8F-F1B90C53E427}" presName="dummy6a" presStyleCnt="0"/>
      <dgm:spPr/>
    </dgm:pt>
    <dgm:pt modelId="{3B1FCDC1-0744-B44D-A1AE-CFADCE86D225}" type="pres">
      <dgm:prSet presAssocID="{B3322D20-FA7C-4E43-9F8F-F1B90C53E427}" presName="dummy6b" presStyleCnt="0"/>
      <dgm:spPr/>
    </dgm:pt>
    <dgm:pt modelId="{46965071-FB65-2548-B73F-36C202F6A1D9}" type="pres">
      <dgm:prSet presAssocID="{B3322D20-FA7C-4E43-9F8F-F1B90C53E427}" presName="wedge6Tx" presStyleLbl="node1" presStyleIdx="5" presStyleCnt="7">
        <dgm:presLayoutVars>
          <dgm:chMax val="0"/>
          <dgm:chPref val="0"/>
          <dgm:bulletEnabled val="1"/>
        </dgm:presLayoutVars>
      </dgm:prSet>
      <dgm:spPr/>
    </dgm:pt>
    <dgm:pt modelId="{920C2D3B-4E16-AF4D-A2B6-8872FB3EDA66}" type="pres">
      <dgm:prSet presAssocID="{B3322D20-FA7C-4E43-9F8F-F1B90C53E427}" presName="wedge7" presStyleLbl="node1" presStyleIdx="6" presStyleCnt="7" custLinFactNeighborX="-5590" custLinFactNeighborY="-4730"/>
      <dgm:spPr/>
    </dgm:pt>
    <dgm:pt modelId="{1FF250EF-CE84-3148-8D7D-E09982698FC3}" type="pres">
      <dgm:prSet presAssocID="{B3322D20-FA7C-4E43-9F8F-F1B90C53E427}" presName="dummy7a" presStyleCnt="0"/>
      <dgm:spPr/>
    </dgm:pt>
    <dgm:pt modelId="{BF1C5A7F-EFE9-4C47-AE4D-1DE904573AD6}" type="pres">
      <dgm:prSet presAssocID="{B3322D20-FA7C-4E43-9F8F-F1B90C53E427}" presName="dummy7b" presStyleCnt="0"/>
      <dgm:spPr/>
    </dgm:pt>
    <dgm:pt modelId="{927B95C0-B65F-7141-B38D-C9B5D0EB1AD9}" type="pres">
      <dgm:prSet presAssocID="{B3322D20-FA7C-4E43-9F8F-F1B90C53E427}" presName="wedge7Tx" presStyleLbl="node1" presStyleIdx="6" presStyleCnt="7">
        <dgm:presLayoutVars>
          <dgm:chMax val="0"/>
          <dgm:chPref val="0"/>
          <dgm:bulletEnabled val="1"/>
        </dgm:presLayoutVars>
      </dgm:prSet>
      <dgm:spPr/>
    </dgm:pt>
    <dgm:pt modelId="{2F1429F3-3006-A547-8212-1F7458438D7C}" type="pres">
      <dgm:prSet presAssocID="{75FE62A7-6AFC-41B9-9C8E-906B5468D905}" presName="arrowWedge1" presStyleLbl="fgSibTrans2D1" presStyleIdx="0" presStyleCnt="7"/>
      <dgm:spPr/>
    </dgm:pt>
    <dgm:pt modelId="{5FEA73EE-0CEE-244F-A249-E9F2DBE0B223}" type="pres">
      <dgm:prSet presAssocID="{ADB0899D-D6CF-4D99-8BC5-1EEC4A62C912}" presName="arrowWedge2" presStyleLbl="fgSibTrans2D1" presStyleIdx="1" presStyleCnt="7"/>
      <dgm:spPr/>
    </dgm:pt>
    <dgm:pt modelId="{7DAB47A4-96D6-1B49-B7D4-7AF6EA59DFA4}" type="pres">
      <dgm:prSet presAssocID="{8914F420-AFED-4819-ADBF-51E49C70183E}" presName="arrowWedge3" presStyleLbl="fgSibTrans2D1" presStyleIdx="2" presStyleCnt="7"/>
      <dgm:spPr/>
    </dgm:pt>
    <dgm:pt modelId="{80D12E57-0659-734A-A98E-FBFD3A66682A}" type="pres">
      <dgm:prSet presAssocID="{496F17AF-410C-4922-8DBA-582FB1C850C0}" presName="arrowWedge4" presStyleLbl="fgSibTrans2D1" presStyleIdx="3" presStyleCnt="7"/>
      <dgm:spPr/>
    </dgm:pt>
    <dgm:pt modelId="{9F510C17-EF2C-4343-9884-B912A53087B5}" type="pres">
      <dgm:prSet presAssocID="{6C3832A2-1AAB-41AC-9D94-7DA3B769A1DC}" presName="arrowWedge5" presStyleLbl="fgSibTrans2D1" presStyleIdx="4" presStyleCnt="7"/>
      <dgm:spPr/>
    </dgm:pt>
    <dgm:pt modelId="{AC1BC99F-16BB-6F42-8FDF-B2B627002060}" type="pres">
      <dgm:prSet presAssocID="{188C0490-FFE9-44F7-8201-9ACDAF3FC2DA}" presName="arrowWedge6" presStyleLbl="fgSibTrans2D1" presStyleIdx="5" presStyleCnt="7"/>
      <dgm:spPr/>
    </dgm:pt>
    <dgm:pt modelId="{59CCF73D-BA94-F94C-9756-E678E07C2EB5}" type="pres">
      <dgm:prSet presAssocID="{C7701030-F9A1-460D-80C8-BCD8864390F4}" presName="arrowWedge7" presStyleLbl="fgSibTrans2D1" presStyleIdx="6" presStyleCnt="7" custFlipVert="1" custScaleX="6157" custScaleY="707" custLinFactNeighborX="-36228" custLinFactNeighborY="64437"/>
      <dgm:spPr/>
    </dgm:pt>
  </dgm:ptLst>
  <dgm:cxnLst>
    <dgm:cxn modelId="{9A2B8408-E4C0-9F43-ADAA-65DD4C2364D9}" type="presOf" srcId="{248434B8-4BF1-437A-949B-CD832C5624A6}" destId="{920C2D3B-4E16-AF4D-A2B6-8872FB3EDA66}" srcOrd="0" destOrd="0" presId="urn:microsoft.com/office/officeart/2005/8/layout/cycle8"/>
    <dgm:cxn modelId="{A5F0A30C-3D27-8E47-802F-7F53247D6A3B}" type="presOf" srcId="{427E5EF6-CFC5-40C2-8C88-55988C9D7ABB}" destId="{A596BD76-3D81-DD4E-9532-29E476BD67F0}" srcOrd="1" destOrd="0" presId="urn:microsoft.com/office/officeart/2005/8/layout/cycle8"/>
    <dgm:cxn modelId="{DDC1D50D-2A2D-2F4D-90B8-AFE5D2B204CD}" type="presOf" srcId="{614F646F-EE44-44E8-9286-2F7595FA6E50}" destId="{F901E605-AC6F-1944-992C-8E1C6B6B946D}" srcOrd="0" destOrd="0" presId="urn:microsoft.com/office/officeart/2005/8/layout/cycle8"/>
    <dgm:cxn modelId="{CFC3922E-AD81-4E1C-A66D-7FADDB5F8E9E}" srcId="{B3322D20-FA7C-4E43-9F8F-F1B90C53E427}" destId="{614F646F-EE44-44E8-9286-2F7595FA6E50}" srcOrd="3" destOrd="0" parTransId="{C6DFC217-A68F-48AD-B6DD-A524630BDA05}" sibTransId="{496F17AF-410C-4922-8DBA-582FB1C850C0}"/>
    <dgm:cxn modelId="{44815632-BEAE-2E44-B14F-D726430F2ACC}" type="presOf" srcId="{9BDBA2D0-B163-4CB7-A50C-8870EEF6341B}" destId="{46965071-FB65-2548-B73F-36C202F6A1D9}" srcOrd="1" destOrd="0" presId="urn:microsoft.com/office/officeart/2005/8/layout/cycle8"/>
    <dgm:cxn modelId="{BE863256-D4E7-3849-9EED-8A849DA2E3A3}" type="presOf" srcId="{B3322D20-FA7C-4E43-9F8F-F1B90C53E427}" destId="{B742ED37-C70B-6943-AD70-3BFBFDCE1840}" srcOrd="0" destOrd="0" presId="urn:microsoft.com/office/officeart/2005/8/layout/cycle8"/>
    <dgm:cxn modelId="{94B8AC64-927A-9D49-886A-BC7F38F25A8C}" type="presOf" srcId="{4C795CC6-FFE0-4E40-B710-62FC320577F6}" destId="{6D0F6582-4101-3E47-BBA2-C80E176D02EC}" srcOrd="1" destOrd="0" presId="urn:microsoft.com/office/officeart/2005/8/layout/cycle8"/>
    <dgm:cxn modelId="{4BB4E068-79AE-8746-AEF7-73B43D1BD4B2}" type="presOf" srcId="{248434B8-4BF1-437A-949B-CD832C5624A6}" destId="{927B95C0-B65F-7141-B38D-C9B5D0EB1AD9}" srcOrd="1" destOrd="0" presId="urn:microsoft.com/office/officeart/2005/8/layout/cycle8"/>
    <dgm:cxn modelId="{A7625378-21CC-478F-8EB0-D1DA823F63BB}" srcId="{B3322D20-FA7C-4E43-9F8F-F1B90C53E427}" destId="{4C795CC6-FFE0-4E40-B710-62FC320577F6}" srcOrd="0" destOrd="0" parTransId="{BDB0C95D-AC28-4FEA-80C2-0295E6867E98}" sibTransId="{75FE62A7-6AFC-41B9-9C8E-906B5468D905}"/>
    <dgm:cxn modelId="{5381C17B-39EB-C94C-BB1D-983C0DFB6AD7}" type="presOf" srcId="{9BDBA2D0-B163-4CB7-A50C-8870EEF6341B}" destId="{C708A4D3-FC93-1340-A054-70C1716456ED}" srcOrd="0" destOrd="0" presId="urn:microsoft.com/office/officeart/2005/8/layout/cycle8"/>
    <dgm:cxn modelId="{C392A980-486A-4422-AB51-FE5B8A4EFEF3}" srcId="{B3322D20-FA7C-4E43-9F8F-F1B90C53E427}" destId="{A4CE83BA-A95D-4EE3-88C9-77B53B5154D4}" srcOrd="1" destOrd="0" parTransId="{08A4A9C9-5288-443C-BC4B-B97DDC56F0D4}" sibTransId="{ADB0899D-D6CF-4D99-8BC5-1EEC4A62C912}"/>
    <dgm:cxn modelId="{23179585-9956-5D43-B383-D3B03F700A25}" type="presOf" srcId="{4C795CC6-FFE0-4E40-B710-62FC320577F6}" destId="{1B716036-DE3C-5741-8886-4E3C26C1C0D9}" srcOrd="0" destOrd="0" presId="urn:microsoft.com/office/officeart/2005/8/layout/cycle8"/>
    <dgm:cxn modelId="{202AB38A-688F-E54E-83D7-3CB316100965}" type="presOf" srcId="{C20E735C-FFA2-4D33-AB4C-6D8A2D084430}" destId="{677DC2EE-274D-0A40-B991-A3D65C8C118B}" srcOrd="0" destOrd="0" presId="urn:microsoft.com/office/officeart/2005/8/layout/cycle8"/>
    <dgm:cxn modelId="{F7B9B098-AD05-7C48-A618-521ED24FD7EE}" type="presOf" srcId="{614F646F-EE44-44E8-9286-2F7595FA6E50}" destId="{7D338255-18C1-3647-A192-7A20BFDEAC52}" srcOrd="1" destOrd="0" presId="urn:microsoft.com/office/officeart/2005/8/layout/cycle8"/>
    <dgm:cxn modelId="{8E0EE1B0-CFC4-A44D-A79A-FDBE0BDCFDF9}" type="presOf" srcId="{A4CE83BA-A95D-4EE3-88C9-77B53B5154D4}" destId="{BF8E866C-C79F-FD46-9003-0E8305A3C326}" srcOrd="0" destOrd="0" presId="urn:microsoft.com/office/officeart/2005/8/layout/cycle8"/>
    <dgm:cxn modelId="{B7B248C1-06F3-4239-A82F-84F47F94862A}" srcId="{B3322D20-FA7C-4E43-9F8F-F1B90C53E427}" destId="{427E5EF6-CFC5-40C2-8C88-55988C9D7ABB}" srcOrd="4" destOrd="0" parTransId="{69D8A035-EF32-4BCF-81F6-B04C822A2B90}" sibTransId="{6C3832A2-1AAB-41AC-9D94-7DA3B769A1DC}"/>
    <dgm:cxn modelId="{770CDDC3-B797-42FE-88E2-802CB14FF960}" srcId="{B3322D20-FA7C-4E43-9F8F-F1B90C53E427}" destId="{9BDBA2D0-B163-4CB7-A50C-8870EEF6341B}" srcOrd="5" destOrd="0" parTransId="{509FC40A-7589-4C60-B315-F2EFA5663352}" sibTransId="{188C0490-FFE9-44F7-8201-9ACDAF3FC2DA}"/>
    <dgm:cxn modelId="{827FCDC7-B723-4479-8A91-7B49A8662D9F}" srcId="{B3322D20-FA7C-4E43-9F8F-F1B90C53E427}" destId="{248434B8-4BF1-437A-949B-CD832C5624A6}" srcOrd="6" destOrd="0" parTransId="{25F18A08-1B07-4F66-A20E-582997853407}" sibTransId="{C7701030-F9A1-460D-80C8-BCD8864390F4}"/>
    <dgm:cxn modelId="{4C1BA5CD-2030-40AE-80AD-5DE0D9BD91E2}" srcId="{B3322D20-FA7C-4E43-9F8F-F1B90C53E427}" destId="{C20E735C-FFA2-4D33-AB4C-6D8A2D084430}" srcOrd="2" destOrd="0" parTransId="{1B26CB79-40C1-440F-9787-B53F5DD919D5}" sibTransId="{8914F420-AFED-4819-ADBF-51E49C70183E}"/>
    <dgm:cxn modelId="{D57DCECF-F5AC-6041-900F-1E0D6DC010B5}" type="presOf" srcId="{427E5EF6-CFC5-40C2-8C88-55988C9D7ABB}" destId="{1C1A1081-963D-3D4F-8DB1-73F1882EB160}" srcOrd="0" destOrd="0" presId="urn:microsoft.com/office/officeart/2005/8/layout/cycle8"/>
    <dgm:cxn modelId="{DC2AF3DD-CD80-2143-ACDB-898C6BE17CEC}" type="presOf" srcId="{C20E735C-FFA2-4D33-AB4C-6D8A2D084430}" destId="{579586DE-B9CD-DD40-8896-22A325EE7F53}" srcOrd="1" destOrd="0" presId="urn:microsoft.com/office/officeart/2005/8/layout/cycle8"/>
    <dgm:cxn modelId="{7663AEE9-E949-964A-A7F8-6A58ACBFF33F}" type="presOf" srcId="{A4CE83BA-A95D-4EE3-88C9-77B53B5154D4}" destId="{F41F6A61-356F-8B4A-87E2-57A30D8CDED5}" srcOrd="1" destOrd="0" presId="urn:microsoft.com/office/officeart/2005/8/layout/cycle8"/>
    <dgm:cxn modelId="{EFA16F6B-BF12-3949-9ECF-383EEA9F3325}" type="presParOf" srcId="{B742ED37-C70B-6943-AD70-3BFBFDCE1840}" destId="{1B716036-DE3C-5741-8886-4E3C26C1C0D9}" srcOrd="0" destOrd="0" presId="urn:microsoft.com/office/officeart/2005/8/layout/cycle8"/>
    <dgm:cxn modelId="{8F40C41E-69D0-7640-956D-E8C0F29DEC1B}" type="presParOf" srcId="{B742ED37-C70B-6943-AD70-3BFBFDCE1840}" destId="{51C39879-78EC-C645-A164-7FBF780FC898}" srcOrd="1" destOrd="0" presId="urn:microsoft.com/office/officeart/2005/8/layout/cycle8"/>
    <dgm:cxn modelId="{A16FB36C-31FC-6B45-BC1F-1B580ECCBE95}" type="presParOf" srcId="{B742ED37-C70B-6943-AD70-3BFBFDCE1840}" destId="{F0A34E90-2DB5-E247-B95F-CA1E10615C48}" srcOrd="2" destOrd="0" presId="urn:microsoft.com/office/officeart/2005/8/layout/cycle8"/>
    <dgm:cxn modelId="{24779752-7F1A-B54A-8F83-10B54DE20DCE}" type="presParOf" srcId="{B742ED37-C70B-6943-AD70-3BFBFDCE1840}" destId="{6D0F6582-4101-3E47-BBA2-C80E176D02EC}" srcOrd="3" destOrd="0" presId="urn:microsoft.com/office/officeart/2005/8/layout/cycle8"/>
    <dgm:cxn modelId="{061CEEF7-C439-A74A-9E25-6AF7E8E6729B}" type="presParOf" srcId="{B742ED37-C70B-6943-AD70-3BFBFDCE1840}" destId="{BF8E866C-C79F-FD46-9003-0E8305A3C326}" srcOrd="4" destOrd="0" presId="urn:microsoft.com/office/officeart/2005/8/layout/cycle8"/>
    <dgm:cxn modelId="{5BC1A09C-BE96-D849-B119-EECEEE5B1566}" type="presParOf" srcId="{B742ED37-C70B-6943-AD70-3BFBFDCE1840}" destId="{6A254E3D-F5E2-754E-A980-F9E61F074570}" srcOrd="5" destOrd="0" presId="urn:microsoft.com/office/officeart/2005/8/layout/cycle8"/>
    <dgm:cxn modelId="{F65B7A35-B464-A84D-936D-A06D99444A44}" type="presParOf" srcId="{B742ED37-C70B-6943-AD70-3BFBFDCE1840}" destId="{33DE10CF-6780-5A41-A15D-816EABEECCA0}" srcOrd="6" destOrd="0" presId="urn:microsoft.com/office/officeart/2005/8/layout/cycle8"/>
    <dgm:cxn modelId="{F29474B2-4731-4948-B2AF-68F4AA2E9FE9}" type="presParOf" srcId="{B742ED37-C70B-6943-AD70-3BFBFDCE1840}" destId="{F41F6A61-356F-8B4A-87E2-57A30D8CDED5}" srcOrd="7" destOrd="0" presId="urn:microsoft.com/office/officeart/2005/8/layout/cycle8"/>
    <dgm:cxn modelId="{4385BA9B-9323-3A40-A600-D30048C2790F}" type="presParOf" srcId="{B742ED37-C70B-6943-AD70-3BFBFDCE1840}" destId="{677DC2EE-274D-0A40-B991-A3D65C8C118B}" srcOrd="8" destOrd="0" presId="urn:microsoft.com/office/officeart/2005/8/layout/cycle8"/>
    <dgm:cxn modelId="{22FC59D1-41E8-B142-BA26-CF87F1F3D27D}" type="presParOf" srcId="{B742ED37-C70B-6943-AD70-3BFBFDCE1840}" destId="{F5C896CB-CEEE-DF44-B9AA-5DAFDF551708}" srcOrd="9" destOrd="0" presId="urn:microsoft.com/office/officeart/2005/8/layout/cycle8"/>
    <dgm:cxn modelId="{9AB5B257-9FB6-6B4C-AE29-65A1CCA54CC2}" type="presParOf" srcId="{B742ED37-C70B-6943-AD70-3BFBFDCE1840}" destId="{B1621818-A875-E04E-9FF6-8725544727CD}" srcOrd="10" destOrd="0" presId="urn:microsoft.com/office/officeart/2005/8/layout/cycle8"/>
    <dgm:cxn modelId="{58B22EFE-CB4C-6446-AE90-6EF714779481}" type="presParOf" srcId="{B742ED37-C70B-6943-AD70-3BFBFDCE1840}" destId="{579586DE-B9CD-DD40-8896-22A325EE7F53}" srcOrd="11" destOrd="0" presId="urn:microsoft.com/office/officeart/2005/8/layout/cycle8"/>
    <dgm:cxn modelId="{C1EBC9D2-F38F-E946-A53D-61AB5F2609C5}" type="presParOf" srcId="{B742ED37-C70B-6943-AD70-3BFBFDCE1840}" destId="{F901E605-AC6F-1944-992C-8E1C6B6B946D}" srcOrd="12" destOrd="0" presId="urn:microsoft.com/office/officeart/2005/8/layout/cycle8"/>
    <dgm:cxn modelId="{E49CDA8D-6BB7-D94C-829A-FB20B1825638}" type="presParOf" srcId="{B742ED37-C70B-6943-AD70-3BFBFDCE1840}" destId="{CC6104B0-6B00-8648-898D-6B60DAC1538C}" srcOrd="13" destOrd="0" presId="urn:microsoft.com/office/officeart/2005/8/layout/cycle8"/>
    <dgm:cxn modelId="{0A7C9B8C-DBC3-0E4D-9355-3E423564C080}" type="presParOf" srcId="{B742ED37-C70B-6943-AD70-3BFBFDCE1840}" destId="{91038B7B-1B69-7B42-9326-9167FA42EF55}" srcOrd="14" destOrd="0" presId="urn:microsoft.com/office/officeart/2005/8/layout/cycle8"/>
    <dgm:cxn modelId="{0F5C85D3-8183-5244-9E15-1FF050B4453E}" type="presParOf" srcId="{B742ED37-C70B-6943-AD70-3BFBFDCE1840}" destId="{7D338255-18C1-3647-A192-7A20BFDEAC52}" srcOrd="15" destOrd="0" presId="urn:microsoft.com/office/officeart/2005/8/layout/cycle8"/>
    <dgm:cxn modelId="{A2514C74-B16A-B74C-ACBF-542A2B99E031}" type="presParOf" srcId="{B742ED37-C70B-6943-AD70-3BFBFDCE1840}" destId="{1C1A1081-963D-3D4F-8DB1-73F1882EB160}" srcOrd="16" destOrd="0" presId="urn:microsoft.com/office/officeart/2005/8/layout/cycle8"/>
    <dgm:cxn modelId="{60114E43-F934-D14E-98C1-19B55DCC76E3}" type="presParOf" srcId="{B742ED37-C70B-6943-AD70-3BFBFDCE1840}" destId="{4D8C4E0D-F8C7-D944-9CB6-FA6541D6F855}" srcOrd="17" destOrd="0" presId="urn:microsoft.com/office/officeart/2005/8/layout/cycle8"/>
    <dgm:cxn modelId="{B738EB86-1A2C-CA48-995B-E55250236FE3}" type="presParOf" srcId="{B742ED37-C70B-6943-AD70-3BFBFDCE1840}" destId="{4ABF1EE4-04F1-D845-B543-9E7F55DF28EE}" srcOrd="18" destOrd="0" presId="urn:microsoft.com/office/officeart/2005/8/layout/cycle8"/>
    <dgm:cxn modelId="{4396A587-8FFD-7640-9522-4938A0AD89DE}" type="presParOf" srcId="{B742ED37-C70B-6943-AD70-3BFBFDCE1840}" destId="{A596BD76-3D81-DD4E-9532-29E476BD67F0}" srcOrd="19" destOrd="0" presId="urn:microsoft.com/office/officeart/2005/8/layout/cycle8"/>
    <dgm:cxn modelId="{DC7506F4-D305-B649-B9A1-8C7E90E30EA1}" type="presParOf" srcId="{B742ED37-C70B-6943-AD70-3BFBFDCE1840}" destId="{C708A4D3-FC93-1340-A054-70C1716456ED}" srcOrd="20" destOrd="0" presId="urn:microsoft.com/office/officeart/2005/8/layout/cycle8"/>
    <dgm:cxn modelId="{1B4B73DA-9CCE-B24D-94CD-848973E381DA}" type="presParOf" srcId="{B742ED37-C70B-6943-AD70-3BFBFDCE1840}" destId="{01EB4BEA-48E4-CF4D-B27F-8C32A24D2B20}" srcOrd="21" destOrd="0" presId="urn:microsoft.com/office/officeart/2005/8/layout/cycle8"/>
    <dgm:cxn modelId="{A4352B84-4797-CB43-9012-1FA7F708939C}" type="presParOf" srcId="{B742ED37-C70B-6943-AD70-3BFBFDCE1840}" destId="{3B1FCDC1-0744-B44D-A1AE-CFADCE86D225}" srcOrd="22" destOrd="0" presId="urn:microsoft.com/office/officeart/2005/8/layout/cycle8"/>
    <dgm:cxn modelId="{C7E7CEC6-5E48-604F-8D20-BB2D46250F96}" type="presParOf" srcId="{B742ED37-C70B-6943-AD70-3BFBFDCE1840}" destId="{46965071-FB65-2548-B73F-36C202F6A1D9}" srcOrd="23" destOrd="0" presId="urn:microsoft.com/office/officeart/2005/8/layout/cycle8"/>
    <dgm:cxn modelId="{DB009793-F8F3-C54C-801D-A7309D4A333B}" type="presParOf" srcId="{B742ED37-C70B-6943-AD70-3BFBFDCE1840}" destId="{920C2D3B-4E16-AF4D-A2B6-8872FB3EDA66}" srcOrd="24" destOrd="0" presId="urn:microsoft.com/office/officeart/2005/8/layout/cycle8"/>
    <dgm:cxn modelId="{172AB1E9-CA94-104E-AAE6-98D58744712E}" type="presParOf" srcId="{B742ED37-C70B-6943-AD70-3BFBFDCE1840}" destId="{1FF250EF-CE84-3148-8D7D-E09982698FC3}" srcOrd="25" destOrd="0" presId="urn:microsoft.com/office/officeart/2005/8/layout/cycle8"/>
    <dgm:cxn modelId="{CDA2D832-81F5-FB4B-94D3-C38BB0E45661}" type="presParOf" srcId="{B742ED37-C70B-6943-AD70-3BFBFDCE1840}" destId="{BF1C5A7F-EFE9-4C47-AE4D-1DE904573AD6}" srcOrd="26" destOrd="0" presId="urn:microsoft.com/office/officeart/2005/8/layout/cycle8"/>
    <dgm:cxn modelId="{068A1561-2E4E-AF43-B208-ED42F7B0EFDE}" type="presParOf" srcId="{B742ED37-C70B-6943-AD70-3BFBFDCE1840}" destId="{927B95C0-B65F-7141-B38D-C9B5D0EB1AD9}" srcOrd="27" destOrd="0" presId="urn:microsoft.com/office/officeart/2005/8/layout/cycle8"/>
    <dgm:cxn modelId="{9F1BFCC8-528D-5845-86B3-AFFD6C0FEECF}" type="presParOf" srcId="{B742ED37-C70B-6943-AD70-3BFBFDCE1840}" destId="{2F1429F3-3006-A547-8212-1F7458438D7C}" srcOrd="28" destOrd="0" presId="urn:microsoft.com/office/officeart/2005/8/layout/cycle8"/>
    <dgm:cxn modelId="{88845712-CAB7-1D4A-892D-A130FDE44AB6}" type="presParOf" srcId="{B742ED37-C70B-6943-AD70-3BFBFDCE1840}" destId="{5FEA73EE-0CEE-244F-A249-E9F2DBE0B223}" srcOrd="29" destOrd="0" presId="urn:microsoft.com/office/officeart/2005/8/layout/cycle8"/>
    <dgm:cxn modelId="{07ACF88F-B468-4346-AFEB-A4448D2ADE6D}" type="presParOf" srcId="{B742ED37-C70B-6943-AD70-3BFBFDCE1840}" destId="{7DAB47A4-96D6-1B49-B7D4-7AF6EA59DFA4}" srcOrd="30" destOrd="0" presId="urn:microsoft.com/office/officeart/2005/8/layout/cycle8"/>
    <dgm:cxn modelId="{840FD034-A364-B44C-8EEA-B762422D245E}" type="presParOf" srcId="{B742ED37-C70B-6943-AD70-3BFBFDCE1840}" destId="{80D12E57-0659-734A-A98E-FBFD3A66682A}" srcOrd="31" destOrd="0" presId="urn:microsoft.com/office/officeart/2005/8/layout/cycle8"/>
    <dgm:cxn modelId="{33B35BC7-7DDB-EE4B-9289-693F1B799D2B}" type="presParOf" srcId="{B742ED37-C70B-6943-AD70-3BFBFDCE1840}" destId="{9F510C17-EF2C-4343-9884-B912A53087B5}" srcOrd="32" destOrd="0" presId="urn:microsoft.com/office/officeart/2005/8/layout/cycle8"/>
    <dgm:cxn modelId="{791E5146-1D3F-AE4F-B6C3-15D9CAA476DA}" type="presParOf" srcId="{B742ED37-C70B-6943-AD70-3BFBFDCE1840}" destId="{AC1BC99F-16BB-6F42-8FDF-B2B627002060}" srcOrd="33" destOrd="0" presId="urn:microsoft.com/office/officeart/2005/8/layout/cycle8"/>
    <dgm:cxn modelId="{13215F86-4BEE-3944-B745-CA0057DFFE04}" type="presParOf" srcId="{B742ED37-C70B-6943-AD70-3BFBFDCE1840}" destId="{59CCF73D-BA94-F94C-9756-E678E07C2EB5}" srcOrd="34" destOrd="0" presId="urn:microsoft.com/office/officeart/2005/8/layout/cycle8"/>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3322D20-FA7C-4E43-9F8F-F1B90C53E427}" type="doc">
      <dgm:prSet loTypeId="urn:microsoft.com/office/officeart/2005/8/layout/cycle8" loCatId="cycle" qsTypeId="urn:microsoft.com/office/officeart/2005/8/quickstyle/simple1" qsCatId="simple" csTypeId="urn:microsoft.com/office/officeart/2005/8/colors/colorful1" csCatId="colorful" phldr="1"/>
      <dgm:spPr/>
      <dgm:t>
        <a:bodyPr/>
        <a:lstStyle/>
        <a:p>
          <a:endParaRPr lang="en-US"/>
        </a:p>
      </dgm:t>
    </dgm:pt>
    <dgm:pt modelId="{4C795CC6-FFE0-4E40-B710-62FC320577F6}">
      <dgm:prSet custT="1"/>
      <dgm:spPr/>
      <dgm:t>
        <a:bodyPr/>
        <a:lstStyle/>
        <a:p>
          <a:r>
            <a:rPr lang="en-US" sz="1400" b="1" dirty="0"/>
            <a:t>Experimental Design </a:t>
          </a:r>
          <a:r>
            <a:rPr lang="en-US" sz="1400" dirty="0"/>
            <a:t>Replicates, sequencing depth</a:t>
          </a:r>
        </a:p>
      </dgm:t>
    </dgm:pt>
    <dgm:pt modelId="{BDB0C95D-AC28-4FEA-80C2-0295E6867E98}" type="parTrans" cxnId="{A7625378-21CC-478F-8EB0-D1DA823F63BB}">
      <dgm:prSet/>
      <dgm:spPr/>
      <dgm:t>
        <a:bodyPr/>
        <a:lstStyle/>
        <a:p>
          <a:endParaRPr lang="en-US" sz="4000"/>
        </a:p>
      </dgm:t>
    </dgm:pt>
    <dgm:pt modelId="{75FE62A7-6AFC-41B9-9C8E-906B5468D905}" type="sibTrans" cxnId="{A7625378-21CC-478F-8EB0-D1DA823F63BB}">
      <dgm:prSet/>
      <dgm:spPr/>
      <dgm:t>
        <a:bodyPr/>
        <a:lstStyle/>
        <a:p>
          <a:endParaRPr lang="en-US" sz="4000"/>
        </a:p>
      </dgm:t>
    </dgm:pt>
    <dgm:pt modelId="{A4CE83BA-A95D-4EE3-88C9-77B53B5154D4}">
      <dgm:prSet custT="1"/>
      <dgm:spPr/>
      <dgm:t>
        <a:bodyPr/>
        <a:lstStyle/>
        <a:p>
          <a:r>
            <a:rPr lang="en-US" sz="1400" b="1"/>
            <a:t>Sequencing </a:t>
          </a:r>
          <a:r>
            <a:rPr lang="en-US" sz="1400"/>
            <a:t>Platforms (Illumina, PacBio, Oxford Nanopore)</a:t>
          </a:r>
        </a:p>
      </dgm:t>
    </dgm:pt>
    <dgm:pt modelId="{08A4A9C9-5288-443C-BC4B-B97DDC56F0D4}" type="parTrans" cxnId="{C392A980-486A-4422-AB51-FE5B8A4EFEF3}">
      <dgm:prSet/>
      <dgm:spPr/>
      <dgm:t>
        <a:bodyPr/>
        <a:lstStyle/>
        <a:p>
          <a:endParaRPr lang="en-US" sz="4000"/>
        </a:p>
      </dgm:t>
    </dgm:pt>
    <dgm:pt modelId="{ADB0899D-D6CF-4D99-8BC5-1EEC4A62C912}" type="sibTrans" cxnId="{C392A980-486A-4422-AB51-FE5B8A4EFEF3}">
      <dgm:prSet/>
      <dgm:spPr/>
      <dgm:t>
        <a:bodyPr/>
        <a:lstStyle/>
        <a:p>
          <a:endParaRPr lang="en-US" sz="4000"/>
        </a:p>
      </dgm:t>
    </dgm:pt>
    <dgm:pt modelId="{C20E735C-FFA2-4D33-AB4C-6D8A2D084430}">
      <dgm:prSet custT="1"/>
      <dgm:spPr/>
      <dgm:t>
        <a:bodyPr/>
        <a:lstStyle/>
        <a:p>
          <a:r>
            <a:rPr lang="en-US" sz="1400" b="1" dirty="0"/>
            <a:t>Quality Control </a:t>
          </a:r>
          <a:r>
            <a:rPr lang="en-US" sz="1400" dirty="0"/>
            <a:t>Raw data checks (FASTQ files)</a:t>
          </a:r>
        </a:p>
      </dgm:t>
    </dgm:pt>
    <dgm:pt modelId="{1B26CB79-40C1-440F-9787-B53F5DD919D5}" type="parTrans" cxnId="{4C1BA5CD-2030-40AE-80AD-5DE0D9BD91E2}">
      <dgm:prSet/>
      <dgm:spPr/>
      <dgm:t>
        <a:bodyPr/>
        <a:lstStyle/>
        <a:p>
          <a:endParaRPr lang="en-US" sz="4000"/>
        </a:p>
      </dgm:t>
    </dgm:pt>
    <dgm:pt modelId="{8914F420-AFED-4819-ADBF-51E49C70183E}" type="sibTrans" cxnId="{4C1BA5CD-2030-40AE-80AD-5DE0D9BD91E2}">
      <dgm:prSet/>
      <dgm:spPr/>
      <dgm:t>
        <a:bodyPr/>
        <a:lstStyle/>
        <a:p>
          <a:endParaRPr lang="en-US" sz="4000"/>
        </a:p>
      </dgm:t>
    </dgm:pt>
    <dgm:pt modelId="{614F646F-EE44-44E8-9286-2F7595FA6E50}">
      <dgm:prSet custT="1"/>
      <dgm:spPr/>
      <dgm:t>
        <a:bodyPr/>
        <a:lstStyle/>
        <a:p>
          <a:r>
            <a:rPr lang="en-US" sz="1400" b="1" dirty="0"/>
            <a:t>Read Alignment/Mapping </a:t>
          </a:r>
          <a:r>
            <a:rPr lang="en-US" sz="1400" dirty="0"/>
            <a:t>Mapping reads to reference genome</a:t>
          </a:r>
        </a:p>
      </dgm:t>
    </dgm:pt>
    <dgm:pt modelId="{C6DFC217-A68F-48AD-B6DD-A524630BDA05}" type="parTrans" cxnId="{CFC3922E-AD81-4E1C-A66D-7FADDB5F8E9E}">
      <dgm:prSet/>
      <dgm:spPr/>
      <dgm:t>
        <a:bodyPr/>
        <a:lstStyle/>
        <a:p>
          <a:endParaRPr lang="en-US" sz="4000"/>
        </a:p>
      </dgm:t>
    </dgm:pt>
    <dgm:pt modelId="{496F17AF-410C-4922-8DBA-582FB1C850C0}" type="sibTrans" cxnId="{CFC3922E-AD81-4E1C-A66D-7FADDB5F8E9E}">
      <dgm:prSet/>
      <dgm:spPr/>
      <dgm:t>
        <a:bodyPr/>
        <a:lstStyle/>
        <a:p>
          <a:endParaRPr lang="en-US" sz="4000"/>
        </a:p>
      </dgm:t>
    </dgm:pt>
    <dgm:pt modelId="{427E5EF6-CFC5-40C2-8C88-55988C9D7ABB}">
      <dgm:prSet custT="1"/>
      <dgm:spPr/>
      <dgm:t>
        <a:bodyPr/>
        <a:lstStyle/>
        <a:p>
          <a:r>
            <a:rPr lang="en-US" sz="1400" b="1"/>
            <a:t>Quantification </a:t>
          </a:r>
          <a:r>
            <a:rPr lang="en-US" sz="1400"/>
            <a:t>Counting reads per transcript/gene</a:t>
          </a:r>
        </a:p>
      </dgm:t>
    </dgm:pt>
    <dgm:pt modelId="{69D8A035-EF32-4BCF-81F6-B04C822A2B90}" type="parTrans" cxnId="{B7B248C1-06F3-4239-A82F-84F47F94862A}">
      <dgm:prSet/>
      <dgm:spPr/>
      <dgm:t>
        <a:bodyPr/>
        <a:lstStyle/>
        <a:p>
          <a:endParaRPr lang="en-US" sz="4000"/>
        </a:p>
      </dgm:t>
    </dgm:pt>
    <dgm:pt modelId="{6C3832A2-1AAB-41AC-9D94-7DA3B769A1DC}" type="sibTrans" cxnId="{B7B248C1-06F3-4239-A82F-84F47F94862A}">
      <dgm:prSet/>
      <dgm:spPr/>
      <dgm:t>
        <a:bodyPr/>
        <a:lstStyle/>
        <a:p>
          <a:endParaRPr lang="en-US" sz="4000"/>
        </a:p>
      </dgm:t>
    </dgm:pt>
    <dgm:pt modelId="{9BDBA2D0-B163-4CB7-A50C-8870EEF6341B}">
      <dgm:prSet custT="1"/>
      <dgm:spPr/>
      <dgm:t>
        <a:bodyPr/>
        <a:lstStyle/>
        <a:p>
          <a:r>
            <a:rPr lang="en-US" sz="1400" b="1"/>
            <a:t>Differential Expression Analysis </a:t>
          </a:r>
          <a:r>
            <a:rPr lang="en-US" sz="1400"/>
            <a:t>Compare expression levels between conditions</a:t>
          </a:r>
        </a:p>
      </dgm:t>
    </dgm:pt>
    <dgm:pt modelId="{509FC40A-7589-4C60-B315-F2EFA5663352}" type="parTrans" cxnId="{770CDDC3-B797-42FE-88E2-802CB14FF960}">
      <dgm:prSet/>
      <dgm:spPr/>
      <dgm:t>
        <a:bodyPr/>
        <a:lstStyle/>
        <a:p>
          <a:endParaRPr lang="en-US" sz="4000"/>
        </a:p>
      </dgm:t>
    </dgm:pt>
    <dgm:pt modelId="{188C0490-FFE9-44F7-8201-9ACDAF3FC2DA}" type="sibTrans" cxnId="{770CDDC3-B797-42FE-88E2-802CB14FF960}">
      <dgm:prSet/>
      <dgm:spPr/>
      <dgm:t>
        <a:bodyPr/>
        <a:lstStyle/>
        <a:p>
          <a:endParaRPr lang="en-US" sz="4000"/>
        </a:p>
      </dgm:t>
    </dgm:pt>
    <dgm:pt modelId="{248434B8-4BF1-437A-949B-CD832C5624A6}">
      <dgm:prSet custT="1"/>
      <dgm:spPr/>
      <dgm:t>
        <a:bodyPr/>
        <a:lstStyle/>
        <a:p>
          <a:r>
            <a:rPr lang="en-US" sz="1400" b="1"/>
            <a:t>Functional Enrichment </a:t>
          </a:r>
          <a:r>
            <a:rPr lang="en-US" sz="1400"/>
            <a:t>Pathway analysis, gene ontology</a:t>
          </a:r>
        </a:p>
      </dgm:t>
    </dgm:pt>
    <dgm:pt modelId="{25F18A08-1B07-4F66-A20E-582997853407}" type="parTrans" cxnId="{827FCDC7-B723-4479-8A91-7B49A8662D9F}">
      <dgm:prSet/>
      <dgm:spPr/>
      <dgm:t>
        <a:bodyPr/>
        <a:lstStyle/>
        <a:p>
          <a:endParaRPr lang="en-US" sz="4000"/>
        </a:p>
      </dgm:t>
    </dgm:pt>
    <dgm:pt modelId="{C7701030-F9A1-460D-80C8-BCD8864390F4}" type="sibTrans" cxnId="{827FCDC7-B723-4479-8A91-7B49A8662D9F}">
      <dgm:prSet/>
      <dgm:spPr/>
      <dgm:t>
        <a:bodyPr/>
        <a:lstStyle/>
        <a:p>
          <a:endParaRPr lang="en-US" sz="4000"/>
        </a:p>
      </dgm:t>
    </dgm:pt>
    <dgm:pt modelId="{B742ED37-C70B-6943-AD70-3BFBFDCE1840}" type="pres">
      <dgm:prSet presAssocID="{B3322D20-FA7C-4E43-9F8F-F1B90C53E427}" presName="compositeShape" presStyleCnt="0">
        <dgm:presLayoutVars>
          <dgm:chMax val="7"/>
          <dgm:dir/>
          <dgm:resizeHandles val="exact"/>
        </dgm:presLayoutVars>
      </dgm:prSet>
      <dgm:spPr/>
    </dgm:pt>
    <dgm:pt modelId="{1B716036-DE3C-5741-8886-4E3C26C1C0D9}" type="pres">
      <dgm:prSet presAssocID="{B3322D20-FA7C-4E43-9F8F-F1B90C53E427}" presName="wedge1" presStyleLbl="node1" presStyleIdx="0" presStyleCnt="7" custLinFactNeighborX="2580" custLinFactNeighborY="-2150"/>
      <dgm:spPr/>
    </dgm:pt>
    <dgm:pt modelId="{51C39879-78EC-C645-A164-7FBF780FC898}" type="pres">
      <dgm:prSet presAssocID="{B3322D20-FA7C-4E43-9F8F-F1B90C53E427}" presName="dummy1a" presStyleCnt="0"/>
      <dgm:spPr/>
    </dgm:pt>
    <dgm:pt modelId="{F0A34E90-2DB5-E247-B95F-CA1E10615C48}" type="pres">
      <dgm:prSet presAssocID="{B3322D20-FA7C-4E43-9F8F-F1B90C53E427}" presName="dummy1b" presStyleCnt="0"/>
      <dgm:spPr/>
    </dgm:pt>
    <dgm:pt modelId="{6D0F6582-4101-3E47-BBA2-C80E176D02EC}" type="pres">
      <dgm:prSet presAssocID="{B3322D20-FA7C-4E43-9F8F-F1B90C53E427}" presName="wedge1Tx" presStyleLbl="node1" presStyleIdx="0" presStyleCnt="7">
        <dgm:presLayoutVars>
          <dgm:chMax val="0"/>
          <dgm:chPref val="0"/>
          <dgm:bulletEnabled val="1"/>
        </dgm:presLayoutVars>
      </dgm:prSet>
      <dgm:spPr/>
    </dgm:pt>
    <dgm:pt modelId="{BF8E866C-C79F-FD46-9003-0E8305A3C326}" type="pres">
      <dgm:prSet presAssocID="{B3322D20-FA7C-4E43-9F8F-F1B90C53E427}" presName="wedge2" presStyleLbl="node1" presStyleIdx="1" presStyleCnt="7"/>
      <dgm:spPr/>
    </dgm:pt>
    <dgm:pt modelId="{6A254E3D-F5E2-754E-A980-F9E61F074570}" type="pres">
      <dgm:prSet presAssocID="{B3322D20-FA7C-4E43-9F8F-F1B90C53E427}" presName="dummy2a" presStyleCnt="0"/>
      <dgm:spPr/>
    </dgm:pt>
    <dgm:pt modelId="{33DE10CF-6780-5A41-A15D-816EABEECCA0}" type="pres">
      <dgm:prSet presAssocID="{B3322D20-FA7C-4E43-9F8F-F1B90C53E427}" presName="dummy2b" presStyleCnt="0"/>
      <dgm:spPr/>
    </dgm:pt>
    <dgm:pt modelId="{F41F6A61-356F-8B4A-87E2-57A30D8CDED5}" type="pres">
      <dgm:prSet presAssocID="{B3322D20-FA7C-4E43-9F8F-F1B90C53E427}" presName="wedge2Tx" presStyleLbl="node1" presStyleIdx="1" presStyleCnt="7">
        <dgm:presLayoutVars>
          <dgm:chMax val="0"/>
          <dgm:chPref val="0"/>
          <dgm:bulletEnabled val="1"/>
        </dgm:presLayoutVars>
      </dgm:prSet>
      <dgm:spPr/>
    </dgm:pt>
    <dgm:pt modelId="{677DC2EE-274D-0A40-B991-A3D65C8C118B}" type="pres">
      <dgm:prSet presAssocID="{B3322D20-FA7C-4E43-9F8F-F1B90C53E427}" presName="wedge3" presStyleLbl="node1" presStyleIdx="2" presStyleCnt="7"/>
      <dgm:spPr/>
    </dgm:pt>
    <dgm:pt modelId="{F5C896CB-CEEE-DF44-B9AA-5DAFDF551708}" type="pres">
      <dgm:prSet presAssocID="{B3322D20-FA7C-4E43-9F8F-F1B90C53E427}" presName="dummy3a" presStyleCnt="0"/>
      <dgm:spPr/>
    </dgm:pt>
    <dgm:pt modelId="{B1621818-A875-E04E-9FF6-8725544727CD}" type="pres">
      <dgm:prSet presAssocID="{B3322D20-FA7C-4E43-9F8F-F1B90C53E427}" presName="dummy3b" presStyleCnt="0"/>
      <dgm:spPr/>
    </dgm:pt>
    <dgm:pt modelId="{579586DE-B9CD-DD40-8896-22A325EE7F53}" type="pres">
      <dgm:prSet presAssocID="{B3322D20-FA7C-4E43-9F8F-F1B90C53E427}" presName="wedge3Tx" presStyleLbl="node1" presStyleIdx="2" presStyleCnt="7">
        <dgm:presLayoutVars>
          <dgm:chMax val="0"/>
          <dgm:chPref val="0"/>
          <dgm:bulletEnabled val="1"/>
        </dgm:presLayoutVars>
      </dgm:prSet>
      <dgm:spPr/>
    </dgm:pt>
    <dgm:pt modelId="{F901E605-AC6F-1944-992C-8E1C6B6B946D}" type="pres">
      <dgm:prSet presAssocID="{B3322D20-FA7C-4E43-9F8F-F1B90C53E427}" presName="wedge4" presStyleLbl="node1" presStyleIdx="3" presStyleCnt="7"/>
      <dgm:spPr/>
    </dgm:pt>
    <dgm:pt modelId="{CC6104B0-6B00-8648-898D-6B60DAC1538C}" type="pres">
      <dgm:prSet presAssocID="{B3322D20-FA7C-4E43-9F8F-F1B90C53E427}" presName="dummy4a" presStyleCnt="0"/>
      <dgm:spPr/>
    </dgm:pt>
    <dgm:pt modelId="{91038B7B-1B69-7B42-9326-9167FA42EF55}" type="pres">
      <dgm:prSet presAssocID="{B3322D20-FA7C-4E43-9F8F-F1B90C53E427}" presName="dummy4b" presStyleCnt="0"/>
      <dgm:spPr/>
    </dgm:pt>
    <dgm:pt modelId="{7D338255-18C1-3647-A192-7A20BFDEAC52}" type="pres">
      <dgm:prSet presAssocID="{B3322D20-FA7C-4E43-9F8F-F1B90C53E427}" presName="wedge4Tx" presStyleLbl="node1" presStyleIdx="3" presStyleCnt="7">
        <dgm:presLayoutVars>
          <dgm:chMax val="0"/>
          <dgm:chPref val="0"/>
          <dgm:bulletEnabled val="1"/>
        </dgm:presLayoutVars>
      </dgm:prSet>
      <dgm:spPr/>
    </dgm:pt>
    <dgm:pt modelId="{1C1A1081-963D-3D4F-8DB1-73F1882EB160}" type="pres">
      <dgm:prSet presAssocID="{B3322D20-FA7C-4E43-9F8F-F1B90C53E427}" presName="wedge5" presStyleLbl="node1" presStyleIdx="4" presStyleCnt="7"/>
      <dgm:spPr/>
    </dgm:pt>
    <dgm:pt modelId="{4D8C4E0D-F8C7-D944-9CB6-FA6541D6F855}" type="pres">
      <dgm:prSet presAssocID="{B3322D20-FA7C-4E43-9F8F-F1B90C53E427}" presName="dummy5a" presStyleCnt="0"/>
      <dgm:spPr/>
    </dgm:pt>
    <dgm:pt modelId="{4ABF1EE4-04F1-D845-B543-9E7F55DF28EE}" type="pres">
      <dgm:prSet presAssocID="{B3322D20-FA7C-4E43-9F8F-F1B90C53E427}" presName="dummy5b" presStyleCnt="0"/>
      <dgm:spPr/>
    </dgm:pt>
    <dgm:pt modelId="{A596BD76-3D81-DD4E-9532-29E476BD67F0}" type="pres">
      <dgm:prSet presAssocID="{B3322D20-FA7C-4E43-9F8F-F1B90C53E427}" presName="wedge5Tx" presStyleLbl="node1" presStyleIdx="4" presStyleCnt="7">
        <dgm:presLayoutVars>
          <dgm:chMax val="0"/>
          <dgm:chPref val="0"/>
          <dgm:bulletEnabled val="1"/>
        </dgm:presLayoutVars>
      </dgm:prSet>
      <dgm:spPr/>
    </dgm:pt>
    <dgm:pt modelId="{C708A4D3-FC93-1340-A054-70C1716456ED}" type="pres">
      <dgm:prSet presAssocID="{B3322D20-FA7C-4E43-9F8F-F1B90C53E427}" presName="wedge6" presStyleLbl="node1" presStyleIdx="5" presStyleCnt="7"/>
      <dgm:spPr/>
    </dgm:pt>
    <dgm:pt modelId="{01EB4BEA-48E4-CF4D-B27F-8C32A24D2B20}" type="pres">
      <dgm:prSet presAssocID="{B3322D20-FA7C-4E43-9F8F-F1B90C53E427}" presName="dummy6a" presStyleCnt="0"/>
      <dgm:spPr/>
    </dgm:pt>
    <dgm:pt modelId="{3B1FCDC1-0744-B44D-A1AE-CFADCE86D225}" type="pres">
      <dgm:prSet presAssocID="{B3322D20-FA7C-4E43-9F8F-F1B90C53E427}" presName="dummy6b" presStyleCnt="0"/>
      <dgm:spPr/>
    </dgm:pt>
    <dgm:pt modelId="{46965071-FB65-2548-B73F-36C202F6A1D9}" type="pres">
      <dgm:prSet presAssocID="{B3322D20-FA7C-4E43-9F8F-F1B90C53E427}" presName="wedge6Tx" presStyleLbl="node1" presStyleIdx="5" presStyleCnt="7">
        <dgm:presLayoutVars>
          <dgm:chMax val="0"/>
          <dgm:chPref val="0"/>
          <dgm:bulletEnabled val="1"/>
        </dgm:presLayoutVars>
      </dgm:prSet>
      <dgm:spPr/>
    </dgm:pt>
    <dgm:pt modelId="{920C2D3B-4E16-AF4D-A2B6-8872FB3EDA66}" type="pres">
      <dgm:prSet presAssocID="{B3322D20-FA7C-4E43-9F8F-F1B90C53E427}" presName="wedge7" presStyleLbl="node1" presStyleIdx="6" presStyleCnt="7" custLinFactNeighborX="-5590" custLinFactNeighborY="-4730"/>
      <dgm:spPr/>
    </dgm:pt>
    <dgm:pt modelId="{1FF250EF-CE84-3148-8D7D-E09982698FC3}" type="pres">
      <dgm:prSet presAssocID="{B3322D20-FA7C-4E43-9F8F-F1B90C53E427}" presName="dummy7a" presStyleCnt="0"/>
      <dgm:spPr/>
    </dgm:pt>
    <dgm:pt modelId="{BF1C5A7F-EFE9-4C47-AE4D-1DE904573AD6}" type="pres">
      <dgm:prSet presAssocID="{B3322D20-FA7C-4E43-9F8F-F1B90C53E427}" presName="dummy7b" presStyleCnt="0"/>
      <dgm:spPr/>
    </dgm:pt>
    <dgm:pt modelId="{927B95C0-B65F-7141-B38D-C9B5D0EB1AD9}" type="pres">
      <dgm:prSet presAssocID="{B3322D20-FA7C-4E43-9F8F-F1B90C53E427}" presName="wedge7Tx" presStyleLbl="node1" presStyleIdx="6" presStyleCnt="7">
        <dgm:presLayoutVars>
          <dgm:chMax val="0"/>
          <dgm:chPref val="0"/>
          <dgm:bulletEnabled val="1"/>
        </dgm:presLayoutVars>
      </dgm:prSet>
      <dgm:spPr/>
    </dgm:pt>
    <dgm:pt modelId="{2F1429F3-3006-A547-8212-1F7458438D7C}" type="pres">
      <dgm:prSet presAssocID="{75FE62A7-6AFC-41B9-9C8E-906B5468D905}" presName="arrowWedge1" presStyleLbl="fgSibTrans2D1" presStyleIdx="0" presStyleCnt="7"/>
      <dgm:spPr/>
    </dgm:pt>
    <dgm:pt modelId="{5FEA73EE-0CEE-244F-A249-E9F2DBE0B223}" type="pres">
      <dgm:prSet presAssocID="{ADB0899D-D6CF-4D99-8BC5-1EEC4A62C912}" presName="arrowWedge2" presStyleLbl="fgSibTrans2D1" presStyleIdx="1" presStyleCnt="7"/>
      <dgm:spPr/>
    </dgm:pt>
    <dgm:pt modelId="{7DAB47A4-96D6-1B49-B7D4-7AF6EA59DFA4}" type="pres">
      <dgm:prSet presAssocID="{8914F420-AFED-4819-ADBF-51E49C70183E}" presName="arrowWedge3" presStyleLbl="fgSibTrans2D1" presStyleIdx="2" presStyleCnt="7"/>
      <dgm:spPr/>
    </dgm:pt>
    <dgm:pt modelId="{80D12E57-0659-734A-A98E-FBFD3A66682A}" type="pres">
      <dgm:prSet presAssocID="{496F17AF-410C-4922-8DBA-582FB1C850C0}" presName="arrowWedge4" presStyleLbl="fgSibTrans2D1" presStyleIdx="3" presStyleCnt="7"/>
      <dgm:spPr/>
    </dgm:pt>
    <dgm:pt modelId="{9F510C17-EF2C-4343-9884-B912A53087B5}" type="pres">
      <dgm:prSet presAssocID="{6C3832A2-1AAB-41AC-9D94-7DA3B769A1DC}" presName="arrowWedge5" presStyleLbl="fgSibTrans2D1" presStyleIdx="4" presStyleCnt="7"/>
      <dgm:spPr/>
    </dgm:pt>
    <dgm:pt modelId="{AC1BC99F-16BB-6F42-8FDF-B2B627002060}" type="pres">
      <dgm:prSet presAssocID="{188C0490-FFE9-44F7-8201-9ACDAF3FC2DA}" presName="arrowWedge6" presStyleLbl="fgSibTrans2D1" presStyleIdx="5" presStyleCnt="7"/>
      <dgm:spPr/>
    </dgm:pt>
    <dgm:pt modelId="{59CCF73D-BA94-F94C-9756-E678E07C2EB5}" type="pres">
      <dgm:prSet presAssocID="{C7701030-F9A1-460D-80C8-BCD8864390F4}" presName="arrowWedge7" presStyleLbl="fgSibTrans2D1" presStyleIdx="6" presStyleCnt="7" custFlipVert="1" custScaleX="6157" custScaleY="707" custLinFactNeighborX="-36228" custLinFactNeighborY="64437"/>
      <dgm:spPr/>
    </dgm:pt>
  </dgm:ptLst>
  <dgm:cxnLst>
    <dgm:cxn modelId="{9A2B8408-E4C0-9F43-ADAA-65DD4C2364D9}" type="presOf" srcId="{248434B8-4BF1-437A-949B-CD832C5624A6}" destId="{920C2D3B-4E16-AF4D-A2B6-8872FB3EDA66}" srcOrd="0" destOrd="0" presId="urn:microsoft.com/office/officeart/2005/8/layout/cycle8"/>
    <dgm:cxn modelId="{A5F0A30C-3D27-8E47-802F-7F53247D6A3B}" type="presOf" srcId="{427E5EF6-CFC5-40C2-8C88-55988C9D7ABB}" destId="{A596BD76-3D81-DD4E-9532-29E476BD67F0}" srcOrd="1" destOrd="0" presId="urn:microsoft.com/office/officeart/2005/8/layout/cycle8"/>
    <dgm:cxn modelId="{DDC1D50D-2A2D-2F4D-90B8-AFE5D2B204CD}" type="presOf" srcId="{614F646F-EE44-44E8-9286-2F7595FA6E50}" destId="{F901E605-AC6F-1944-992C-8E1C6B6B946D}" srcOrd="0" destOrd="0" presId="urn:microsoft.com/office/officeart/2005/8/layout/cycle8"/>
    <dgm:cxn modelId="{CFC3922E-AD81-4E1C-A66D-7FADDB5F8E9E}" srcId="{B3322D20-FA7C-4E43-9F8F-F1B90C53E427}" destId="{614F646F-EE44-44E8-9286-2F7595FA6E50}" srcOrd="3" destOrd="0" parTransId="{C6DFC217-A68F-48AD-B6DD-A524630BDA05}" sibTransId="{496F17AF-410C-4922-8DBA-582FB1C850C0}"/>
    <dgm:cxn modelId="{44815632-BEAE-2E44-B14F-D726430F2ACC}" type="presOf" srcId="{9BDBA2D0-B163-4CB7-A50C-8870EEF6341B}" destId="{46965071-FB65-2548-B73F-36C202F6A1D9}" srcOrd="1" destOrd="0" presId="urn:microsoft.com/office/officeart/2005/8/layout/cycle8"/>
    <dgm:cxn modelId="{BE863256-D4E7-3849-9EED-8A849DA2E3A3}" type="presOf" srcId="{B3322D20-FA7C-4E43-9F8F-F1B90C53E427}" destId="{B742ED37-C70B-6943-AD70-3BFBFDCE1840}" srcOrd="0" destOrd="0" presId="urn:microsoft.com/office/officeart/2005/8/layout/cycle8"/>
    <dgm:cxn modelId="{94B8AC64-927A-9D49-886A-BC7F38F25A8C}" type="presOf" srcId="{4C795CC6-FFE0-4E40-B710-62FC320577F6}" destId="{6D0F6582-4101-3E47-BBA2-C80E176D02EC}" srcOrd="1" destOrd="0" presId="urn:microsoft.com/office/officeart/2005/8/layout/cycle8"/>
    <dgm:cxn modelId="{4BB4E068-79AE-8746-AEF7-73B43D1BD4B2}" type="presOf" srcId="{248434B8-4BF1-437A-949B-CD832C5624A6}" destId="{927B95C0-B65F-7141-B38D-C9B5D0EB1AD9}" srcOrd="1" destOrd="0" presId="urn:microsoft.com/office/officeart/2005/8/layout/cycle8"/>
    <dgm:cxn modelId="{A7625378-21CC-478F-8EB0-D1DA823F63BB}" srcId="{B3322D20-FA7C-4E43-9F8F-F1B90C53E427}" destId="{4C795CC6-FFE0-4E40-B710-62FC320577F6}" srcOrd="0" destOrd="0" parTransId="{BDB0C95D-AC28-4FEA-80C2-0295E6867E98}" sibTransId="{75FE62A7-6AFC-41B9-9C8E-906B5468D905}"/>
    <dgm:cxn modelId="{5381C17B-39EB-C94C-BB1D-983C0DFB6AD7}" type="presOf" srcId="{9BDBA2D0-B163-4CB7-A50C-8870EEF6341B}" destId="{C708A4D3-FC93-1340-A054-70C1716456ED}" srcOrd="0" destOrd="0" presId="urn:microsoft.com/office/officeart/2005/8/layout/cycle8"/>
    <dgm:cxn modelId="{C392A980-486A-4422-AB51-FE5B8A4EFEF3}" srcId="{B3322D20-FA7C-4E43-9F8F-F1B90C53E427}" destId="{A4CE83BA-A95D-4EE3-88C9-77B53B5154D4}" srcOrd="1" destOrd="0" parTransId="{08A4A9C9-5288-443C-BC4B-B97DDC56F0D4}" sibTransId="{ADB0899D-D6CF-4D99-8BC5-1EEC4A62C912}"/>
    <dgm:cxn modelId="{23179585-9956-5D43-B383-D3B03F700A25}" type="presOf" srcId="{4C795CC6-FFE0-4E40-B710-62FC320577F6}" destId="{1B716036-DE3C-5741-8886-4E3C26C1C0D9}" srcOrd="0" destOrd="0" presId="urn:microsoft.com/office/officeart/2005/8/layout/cycle8"/>
    <dgm:cxn modelId="{202AB38A-688F-E54E-83D7-3CB316100965}" type="presOf" srcId="{C20E735C-FFA2-4D33-AB4C-6D8A2D084430}" destId="{677DC2EE-274D-0A40-B991-A3D65C8C118B}" srcOrd="0" destOrd="0" presId="urn:microsoft.com/office/officeart/2005/8/layout/cycle8"/>
    <dgm:cxn modelId="{F7B9B098-AD05-7C48-A618-521ED24FD7EE}" type="presOf" srcId="{614F646F-EE44-44E8-9286-2F7595FA6E50}" destId="{7D338255-18C1-3647-A192-7A20BFDEAC52}" srcOrd="1" destOrd="0" presId="urn:microsoft.com/office/officeart/2005/8/layout/cycle8"/>
    <dgm:cxn modelId="{8E0EE1B0-CFC4-A44D-A79A-FDBE0BDCFDF9}" type="presOf" srcId="{A4CE83BA-A95D-4EE3-88C9-77B53B5154D4}" destId="{BF8E866C-C79F-FD46-9003-0E8305A3C326}" srcOrd="0" destOrd="0" presId="urn:microsoft.com/office/officeart/2005/8/layout/cycle8"/>
    <dgm:cxn modelId="{B7B248C1-06F3-4239-A82F-84F47F94862A}" srcId="{B3322D20-FA7C-4E43-9F8F-F1B90C53E427}" destId="{427E5EF6-CFC5-40C2-8C88-55988C9D7ABB}" srcOrd="4" destOrd="0" parTransId="{69D8A035-EF32-4BCF-81F6-B04C822A2B90}" sibTransId="{6C3832A2-1AAB-41AC-9D94-7DA3B769A1DC}"/>
    <dgm:cxn modelId="{770CDDC3-B797-42FE-88E2-802CB14FF960}" srcId="{B3322D20-FA7C-4E43-9F8F-F1B90C53E427}" destId="{9BDBA2D0-B163-4CB7-A50C-8870EEF6341B}" srcOrd="5" destOrd="0" parTransId="{509FC40A-7589-4C60-B315-F2EFA5663352}" sibTransId="{188C0490-FFE9-44F7-8201-9ACDAF3FC2DA}"/>
    <dgm:cxn modelId="{827FCDC7-B723-4479-8A91-7B49A8662D9F}" srcId="{B3322D20-FA7C-4E43-9F8F-F1B90C53E427}" destId="{248434B8-4BF1-437A-949B-CD832C5624A6}" srcOrd="6" destOrd="0" parTransId="{25F18A08-1B07-4F66-A20E-582997853407}" sibTransId="{C7701030-F9A1-460D-80C8-BCD8864390F4}"/>
    <dgm:cxn modelId="{4C1BA5CD-2030-40AE-80AD-5DE0D9BD91E2}" srcId="{B3322D20-FA7C-4E43-9F8F-F1B90C53E427}" destId="{C20E735C-FFA2-4D33-AB4C-6D8A2D084430}" srcOrd="2" destOrd="0" parTransId="{1B26CB79-40C1-440F-9787-B53F5DD919D5}" sibTransId="{8914F420-AFED-4819-ADBF-51E49C70183E}"/>
    <dgm:cxn modelId="{D57DCECF-F5AC-6041-900F-1E0D6DC010B5}" type="presOf" srcId="{427E5EF6-CFC5-40C2-8C88-55988C9D7ABB}" destId="{1C1A1081-963D-3D4F-8DB1-73F1882EB160}" srcOrd="0" destOrd="0" presId="urn:microsoft.com/office/officeart/2005/8/layout/cycle8"/>
    <dgm:cxn modelId="{DC2AF3DD-CD80-2143-ACDB-898C6BE17CEC}" type="presOf" srcId="{C20E735C-FFA2-4D33-AB4C-6D8A2D084430}" destId="{579586DE-B9CD-DD40-8896-22A325EE7F53}" srcOrd="1" destOrd="0" presId="urn:microsoft.com/office/officeart/2005/8/layout/cycle8"/>
    <dgm:cxn modelId="{7663AEE9-E949-964A-A7F8-6A58ACBFF33F}" type="presOf" srcId="{A4CE83BA-A95D-4EE3-88C9-77B53B5154D4}" destId="{F41F6A61-356F-8B4A-87E2-57A30D8CDED5}" srcOrd="1" destOrd="0" presId="urn:microsoft.com/office/officeart/2005/8/layout/cycle8"/>
    <dgm:cxn modelId="{EFA16F6B-BF12-3949-9ECF-383EEA9F3325}" type="presParOf" srcId="{B742ED37-C70B-6943-AD70-3BFBFDCE1840}" destId="{1B716036-DE3C-5741-8886-4E3C26C1C0D9}" srcOrd="0" destOrd="0" presId="urn:microsoft.com/office/officeart/2005/8/layout/cycle8"/>
    <dgm:cxn modelId="{8F40C41E-69D0-7640-956D-E8C0F29DEC1B}" type="presParOf" srcId="{B742ED37-C70B-6943-AD70-3BFBFDCE1840}" destId="{51C39879-78EC-C645-A164-7FBF780FC898}" srcOrd="1" destOrd="0" presId="urn:microsoft.com/office/officeart/2005/8/layout/cycle8"/>
    <dgm:cxn modelId="{A16FB36C-31FC-6B45-BC1F-1B580ECCBE95}" type="presParOf" srcId="{B742ED37-C70B-6943-AD70-3BFBFDCE1840}" destId="{F0A34E90-2DB5-E247-B95F-CA1E10615C48}" srcOrd="2" destOrd="0" presId="urn:microsoft.com/office/officeart/2005/8/layout/cycle8"/>
    <dgm:cxn modelId="{24779752-7F1A-B54A-8F83-10B54DE20DCE}" type="presParOf" srcId="{B742ED37-C70B-6943-AD70-3BFBFDCE1840}" destId="{6D0F6582-4101-3E47-BBA2-C80E176D02EC}" srcOrd="3" destOrd="0" presId="urn:microsoft.com/office/officeart/2005/8/layout/cycle8"/>
    <dgm:cxn modelId="{061CEEF7-C439-A74A-9E25-6AF7E8E6729B}" type="presParOf" srcId="{B742ED37-C70B-6943-AD70-3BFBFDCE1840}" destId="{BF8E866C-C79F-FD46-9003-0E8305A3C326}" srcOrd="4" destOrd="0" presId="urn:microsoft.com/office/officeart/2005/8/layout/cycle8"/>
    <dgm:cxn modelId="{5BC1A09C-BE96-D849-B119-EECEEE5B1566}" type="presParOf" srcId="{B742ED37-C70B-6943-AD70-3BFBFDCE1840}" destId="{6A254E3D-F5E2-754E-A980-F9E61F074570}" srcOrd="5" destOrd="0" presId="urn:microsoft.com/office/officeart/2005/8/layout/cycle8"/>
    <dgm:cxn modelId="{F65B7A35-B464-A84D-936D-A06D99444A44}" type="presParOf" srcId="{B742ED37-C70B-6943-AD70-3BFBFDCE1840}" destId="{33DE10CF-6780-5A41-A15D-816EABEECCA0}" srcOrd="6" destOrd="0" presId="urn:microsoft.com/office/officeart/2005/8/layout/cycle8"/>
    <dgm:cxn modelId="{F29474B2-4731-4948-B2AF-68F4AA2E9FE9}" type="presParOf" srcId="{B742ED37-C70B-6943-AD70-3BFBFDCE1840}" destId="{F41F6A61-356F-8B4A-87E2-57A30D8CDED5}" srcOrd="7" destOrd="0" presId="urn:microsoft.com/office/officeart/2005/8/layout/cycle8"/>
    <dgm:cxn modelId="{4385BA9B-9323-3A40-A600-D30048C2790F}" type="presParOf" srcId="{B742ED37-C70B-6943-AD70-3BFBFDCE1840}" destId="{677DC2EE-274D-0A40-B991-A3D65C8C118B}" srcOrd="8" destOrd="0" presId="urn:microsoft.com/office/officeart/2005/8/layout/cycle8"/>
    <dgm:cxn modelId="{22FC59D1-41E8-B142-BA26-CF87F1F3D27D}" type="presParOf" srcId="{B742ED37-C70B-6943-AD70-3BFBFDCE1840}" destId="{F5C896CB-CEEE-DF44-B9AA-5DAFDF551708}" srcOrd="9" destOrd="0" presId="urn:microsoft.com/office/officeart/2005/8/layout/cycle8"/>
    <dgm:cxn modelId="{9AB5B257-9FB6-6B4C-AE29-65A1CCA54CC2}" type="presParOf" srcId="{B742ED37-C70B-6943-AD70-3BFBFDCE1840}" destId="{B1621818-A875-E04E-9FF6-8725544727CD}" srcOrd="10" destOrd="0" presId="urn:microsoft.com/office/officeart/2005/8/layout/cycle8"/>
    <dgm:cxn modelId="{58B22EFE-CB4C-6446-AE90-6EF714779481}" type="presParOf" srcId="{B742ED37-C70B-6943-AD70-3BFBFDCE1840}" destId="{579586DE-B9CD-DD40-8896-22A325EE7F53}" srcOrd="11" destOrd="0" presId="urn:microsoft.com/office/officeart/2005/8/layout/cycle8"/>
    <dgm:cxn modelId="{C1EBC9D2-F38F-E946-A53D-61AB5F2609C5}" type="presParOf" srcId="{B742ED37-C70B-6943-AD70-3BFBFDCE1840}" destId="{F901E605-AC6F-1944-992C-8E1C6B6B946D}" srcOrd="12" destOrd="0" presId="urn:microsoft.com/office/officeart/2005/8/layout/cycle8"/>
    <dgm:cxn modelId="{E49CDA8D-6BB7-D94C-829A-FB20B1825638}" type="presParOf" srcId="{B742ED37-C70B-6943-AD70-3BFBFDCE1840}" destId="{CC6104B0-6B00-8648-898D-6B60DAC1538C}" srcOrd="13" destOrd="0" presId="urn:microsoft.com/office/officeart/2005/8/layout/cycle8"/>
    <dgm:cxn modelId="{0A7C9B8C-DBC3-0E4D-9355-3E423564C080}" type="presParOf" srcId="{B742ED37-C70B-6943-AD70-3BFBFDCE1840}" destId="{91038B7B-1B69-7B42-9326-9167FA42EF55}" srcOrd="14" destOrd="0" presId="urn:microsoft.com/office/officeart/2005/8/layout/cycle8"/>
    <dgm:cxn modelId="{0F5C85D3-8183-5244-9E15-1FF050B4453E}" type="presParOf" srcId="{B742ED37-C70B-6943-AD70-3BFBFDCE1840}" destId="{7D338255-18C1-3647-A192-7A20BFDEAC52}" srcOrd="15" destOrd="0" presId="urn:microsoft.com/office/officeart/2005/8/layout/cycle8"/>
    <dgm:cxn modelId="{A2514C74-B16A-B74C-ACBF-542A2B99E031}" type="presParOf" srcId="{B742ED37-C70B-6943-AD70-3BFBFDCE1840}" destId="{1C1A1081-963D-3D4F-8DB1-73F1882EB160}" srcOrd="16" destOrd="0" presId="urn:microsoft.com/office/officeart/2005/8/layout/cycle8"/>
    <dgm:cxn modelId="{60114E43-F934-D14E-98C1-19B55DCC76E3}" type="presParOf" srcId="{B742ED37-C70B-6943-AD70-3BFBFDCE1840}" destId="{4D8C4E0D-F8C7-D944-9CB6-FA6541D6F855}" srcOrd="17" destOrd="0" presId="urn:microsoft.com/office/officeart/2005/8/layout/cycle8"/>
    <dgm:cxn modelId="{B738EB86-1A2C-CA48-995B-E55250236FE3}" type="presParOf" srcId="{B742ED37-C70B-6943-AD70-3BFBFDCE1840}" destId="{4ABF1EE4-04F1-D845-B543-9E7F55DF28EE}" srcOrd="18" destOrd="0" presId="urn:microsoft.com/office/officeart/2005/8/layout/cycle8"/>
    <dgm:cxn modelId="{4396A587-8FFD-7640-9522-4938A0AD89DE}" type="presParOf" srcId="{B742ED37-C70B-6943-AD70-3BFBFDCE1840}" destId="{A596BD76-3D81-DD4E-9532-29E476BD67F0}" srcOrd="19" destOrd="0" presId="urn:microsoft.com/office/officeart/2005/8/layout/cycle8"/>
    <dgm:cxn modelId="{DC7506F4-D305-B649-B9A1-8C7E90E30EA1}" type="presParOf" srcId="{B742ED37-C70B-6943-AD70-3BFBFDCE1840}" destId="{C708A4D3-FC93-1340-A054-70C1716456ED}" srcOrd="20" destOrd="0" presId="urn:microsoft.com/office/officeart/2005/8/layout/cycle8"/>
    <dgm:cxn modelId="{1B4B73DA-9CCE-B24D-94CD-848973E381DA}" type="presParOf" srcId="{B742ED37-C70B-6943-AD70-3BFBFDCE1840}" destId="{01EB4BEA-48E4-CF4D-B27F-8C32A24D2B20}" srcOrd="21" destOrd="0" presId="urn:microsoft.com/office/officeart/2005/8/layout/cycle8"/>
    <dgm:cxn modelId="{A4352B84-4797-CB43-9012-1FA7F708939C}" type="presParOf" srcId="{B742ED37-C70B-6943-AD70-3BFBFDCE1840}" destId="{3B1FCDC1-0744-B44D-A1AE-CFADCE86D225}" srcOrd="22" destOrd="0" presId="urn:microsoft.com/office/officeart/2005/8/layout/cycle8"/>
    <dgm:cxn modelId="{C7E7CEC6-5E48-604F-8D20-BB2D46250F96}" type="presParOf" srcId="{B742ED37-C70B-6943-AD70-3BFBFDCE1840}" destId="{46965071-FB65-2548-B73F-36C202F6A1D9}" srcOrd="23" destOrd="0" presId="urn:microsoft.com/office/officeart/2005/8/layout/cycle8"/>
    <dgm:cxn modelId="{DB009793-F8F3-C54C-801D-A7309D4A333B}" type="presParOf" srcId="{B742ED37-C70B-6943-AD70-3BFBFDCE1840}" destId="{920C2D3B-4E16-AF4D-A2B6-8872FB3EDA66}" srcOrd="24" destOrd="0" presId="urn:microsoft.com/office/officeart/2005/8/layout/cycle8"/>
    <dgm:cxn modelId="{172AB1E9-CA94-104E-AAE6-98D58744712E}" type="presParOf" srcId="{B742ED37-C70B-6943-AD70-3BFBFDCE1840}" destId="{1FF250EF-CE84-3148-8D7D-E09982698FC3}" srcOrd="25" destOrd="0" presId="urn:microsoft.com/office/officeart/2005/8/layout/cycle8"/>
    <dgm:cxn modelId="{CDA2D832-81F5-FB4B-94D3-C38BB0E45661}" type="presParOf" srcId="{B742ED37-C70B-6943-AD70-3BFBFDCE1840}" destId="{BF1C5A7F-EFE9-4C47-AE4D-1DE904573AD6}" srcOrd="26" destOrd="0" presId="urn:microsoft.com/office/officeart/2005/8/layout/cycle8"/>
    <dgm:cxn modelId="{068A1561-2E4E-AF43-B208-ED42F7B0EFDE}" type="presParOf" srcId="{B742ED37-C70B-6943-AD70-3BFBFDCE1840}" destId="{927B95C0-B65F-7141-B38D-C9B5D0EB1AD9}" srcOrd="27" destOrd="0" presId="urn:microsoft.com/office/officeart/2005/8/layout/cycle8"/>
    <dgm:cxn modelId="{9F1BFCC8-528D-5845-86B3-AFFD6C0FEECF}" type="presParOf" srcId="{B742ED37-C70B-6943-AD70-3BFBFDCE1840}" destId="{2F1429F3-3006-A547-8212-1F7458438D7C}" srcOrd="28" destOrd="0" presId="urn:microsoft.com/office/officeart/2005/8/layout/cycle8"/>
    <dgm:cxn modelId="{88845712-CAB7-1D4A-892D-A130FDE44AB6}" type="presParOf" srcId="{B742ED37-C70B-6943-AD70-3BFBFDCE1840}" destId="{5FEA73EE-0CEE-244F-A249-E9F2DBE0B223}" srcOrd="29" destOrd="0" presId="urn:microsoft.com/office/officeart/2005/8/layout/cycle8"/>
    <dgm:cxn modelId="{07ACF88F-B468-4346-AFEB-A4448D2ADE6D}" type="presParOf" srcId="{B742ED37-C70B-6943-AD70-3BFBFDCE1840}" destId="{7DAB47A4-96D6-1B49-B7D4-7AF6EA59DFA4}" srcOrd="30" destOrd="0" presId="urn:microsoft.com/office/officeart/2005/8/layout/cycle8"/>
    <dgm:cxn modelId="{840FD034-A364-B44C-8EEA-B762422D245E}" type="presParOf" srcId="{B742ED37-C70B-6943-AD70-3BFBFDCE1840}" destId="{80D12E57-0659-734A-A98E-FBFD3A66682A}" srcOrd="31" destOrd="0" presId="urn:microsoft.com/office/officeart/2005/8/layout/cycle8"/>
    <dgm:cxn modelId="{33B35BC7-7DDB-EE4B-9289-693F1B799D2B}" type="presParOf" srcId="{B742ED37-C70B-6943-AD70-3BFBFDCE1840}" destId="{9F510C17-EF2C-4343-9884-B912A53087B5}" srcOrd="32" destOrd="0" presId="urn:microsoft.com/office/officeart/2005/8/layout/cycle8"/>
    <dgm:cxn modelId="{791E5146-1D3F-AE4F-B6C3-15D9CAA476DA}" type="presParOf" srcId="{B742ED37-C70B-6943-AD70-3BFBFDCE1840}" destId="{AC1BC99F-16BB-6F42-8FDF-B2B627002060}" srcOrd="33" destOrd="0" presId="urn:microsoft.com/office/officeart/2005/8/layout/cycle8"/>
    <dgm:cxn modelId="{13215F86-4BEE-3944-B745-CA0057DFFE04}" type="presParOf" srcId="{B742ED37-C70B-6943-AD70-3BFBFDCE1840}" destId="{59CCF73D-BA94-F94C-9756-E678E07C2EB5}" srcOrd="34" destOrd="0" presId="urn:microsoft.com/office/officeart/2005/8/layout/cycle8"/>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B716036-DE3C-5741-8886-4E3C26C1C0D9}">
      <dsp:nvSpPr>
        <dsp:cNvPr id="0" name=""/>
        <dsp:cNvSpPr/>
      </dsp:nvSpPr>
      <dsp:spPr>
        <a:xfrm>
          <a:off x="1598686" y="417610"/>
          <a:ext cx="5750703" cy="5750703"/>
        </a:xfrm>
        <a:prstGeom prst="pie">
          <a:avLst>
            <a:gd name="adj1" fmla="val 16200000"/>
            <a:gd name="adj2" fmla="val 19285716"/>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t>Read Alignment/Mapping </a:t>
          </a:r>
          <a:r>
            <a:rPr lang="en-US" sz="1400" kern="1200" dirty="0"/>
            <a:t>Mapping reads to reference genome</a:t>
          </a:r>
        </a:p>
      </dsp:txBody>
      <dsp:txXfrm>
        <a:off x="4619859" y="951604"/>
        <a:ext cx="1369215" cy="1095372"/>
      </dsp:txXfrm>
    </dsp:sp>
    <dsp:sp modelId="{BF8E866C-C79F-FD46-9003-0E8305A3C326}">
      <dsp:nvSpPr>
        <dsp:cNvPr id="0" name=""/>
        <dsp:cNvSpPr/>
      </dsp:nvSpPr>
      <dsp:spPr>
        <a:xfrm>
          <a:off x="1672624" y="510032"/>
          <a:ext cx="5750703" cy="5750703"/>
        </a:xfrm>
        <a:prstGeom prst="pie">
          <a:avLst>
            <a:gd name="adj1" fmla="val 19285716"/>
            <a:gd name="adj2" fmla="val 771428"/>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t>Sequencing </a:t>
          </a:r>
          <a:r>
            <a:rPr lang="en-US" sz="1400" kern="1200" dirty="0"/>
            <a:t>Platforms (Illumina, PacBio, Oxford Nanopore)</a:t>
          </a:r>
        </a:p>
      </dsp:txBody>
      <dsp:txXfrm>
        <a:off x="5578310" y="2594662"/>
        <a:ext cx="1574597" cy="958450"/>
      </dsp:txXfrm>
    </dsp:sp>
    <dsp:sp modelId="{677DC2EE-274D-0A40-B991-A3D65C8C118B}">
      <dsp:nvSpPr>
        <dsp:cNvPr id="0" name=""/>
        <dsp:cNvSpPr/>
      </dsp:nvSpPr>
      <dsp:spPr>
        <a:xfrm>
          <a:off x="1645924" y="626415"/>
          <a:ext cx="5750703" cy="5750703"/>
        </a:xfrm>
        <a:prstGeom prst="pie">
          <a:avLst>
            <a:gd name="adj1" fmla="val 771428"/>
            <a:gd name="adj2" fmla="val 3857143"/>
          </a:avLst>
        </a:prstGeom>
        <a:solidFill>
          <a:schemeClr val="accent4">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a:t>Experimental Design </a:t>
          </a:r>
          <a:r>
            <a:rPr lang="en-US" sz="1400" kern="1200"/>
            <a:t>Replicates, sequencing depth</a:t>
          </a:r>
        </a:p>
      </dsp:txBody>
      <dsp:txXfrm>
        <a:off x="5338697" y="4032338"/>
        <a:ext cx="1369215" cy="1061141"/>
      </dsp:txXfrm>
    </dsp:sp>
    <dsp:sp modelId="{F901E605-AC6F-1944-992C-8E1C6B6B946D}">
      <dsp:nvSpPr>
        <dsp:cNvPr id="0" name=""/>
        <dsp:cNvSpPr/>
      </dsp:nvSpPr>
      <dsp:spPr>
        <a:xfrm>
          <a:off x="1539125" y="677761"/>
          <a:ext cx="5750703" cy="5750703"/>
        </a:xfrm>
        <a:prstGeom prst="pie">
          <a:avLst>
            <a:gd name="adj1" fmla="val 3857226"/>
            <a:gd name="adj2" fmla="val 6942858"/>
          </a:avLst>
        </a:prstGeom>
        <a:solidFill>
          <a:schemeClr val="accent5">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t>Differential Expression Analysis </a:t>
          </a:r>
          <a:r>
            <a:rPr lang="en-US" sz="1400" kern="1200" dirty="0"/>
            <a:t>Compare expression levels between conditions</a:t>
          </a:r>
        </a:p>
      </dsp:txBody>
      <dsp:txXfrm>
        <a:off x="3746985" y="5196171"/>
        <a:ext cx="1334984" cy="958450"/>
      </dsp:txXfrm>
    </dsp:sp>
    <dsp:sp modelId="{1C1A1081-963D-3D4F-8DB1-73F1882EB160}">
      <dsp:nvSpPr>
        <dsp:cNvPr id="0" name=""/>
        <dsp:cNvSpPr/>
      </dsp:nvSpPr>
      <dsp:spPr>
        <a:xfrm>
          <a:off x="1432326" y="626415"/>
          <a:ext cx="5750703" cy="5750703"/>
        </a:xfrm>
        <a:prstGeom prst="pie">
          <a:avLst>
            <a:gd name="adj1" fmla="val 6942858"/>
            <a:gd name="adj2" fmla="val 10028574"/>
          </a:avLst>
        </a:prstGeom>
        <a:solidFill>
          <a:schemeClr val="accent6">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t>Functional Enrichment </a:t>
          </a:r>
          <a:r>
            <a:rPr lang="en-US" sz="1400" kern="1200" dirty="0"/>
            <a:t>Pathway analysis, gene ontology</a:t>
          </a:r>
        </a:p>
      </dsp:txBody>
      <dsp:txXfrm>
        <a:off x="2121042" y="4032338"/>
        <a:ext cx="1369215" cy="1061141"/>
      </dsp:txXfrm>
    </dsp:sp>
    <dsp:sp modelId="{C708A4D3-FC93-1340-A054-70C1716456ED}">
      <dsp:nvSpPr>
        <dsp:cNvPr id="0" name=""/>
        <dsp:cNvSpPr/>
      </dsp:nvSpPr>
      <dsp:spPr>
        <a:xfrm>
          <a:off x="1405627" y="510032"/>
          <a:ext cx="5750703" cy="5750703"/>
        </a:xfrm>
        <a:prstGeom prst="pie">
          <a:avLst>
            <a:gd name="adj1" fmla="val 10028574"/>
            <a:gd name="adj2" fmla="val 13114284"/>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t>Quantification </a:t>
          </a:r>
          <a:r>
            <a:rPr lang="en-US" sz="1400" kern="1200" dirty="0"/>
            <a:t>Counting reads per transcript/gene</a:t>
          </a:r>
        </a:p>
      </dsp:txBody>
      <dsp:txXfrm>
        <a:off x="1676047" y="2594662"/>
        <a:ext cx="1574597" cy="958450"/>
      </dsp:txXfrm>
    </dsp:sp>
    <dsp:sp modelId="{920C2D3B-4E16-AF4D-A2B6-8872FB3EDA66}">
      <dsp:nvSpPr>
        <dsp:cNvPr id="0" name=""/>
        <dsp:cNvSpPr/>
      </dsp:nvSpPr>
      <dsp:spPr>
        <a:xfrm>
          <a:off x="1479564" y="417610"/>
          <a:ext cx="5750703" cy="5750703"/>
        </a:xfrm>
        <a:prstGeom prst="pie">
          <a:avLst>
            <a:gd name="adj1" fmla="val 13114284"/>
            <a:gd name="adj2" fmla="val 16200000"/>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t>Quality Control </a:t>
          </a:r>
          <a:r>
            <a:rPr lang="en-US" sz="1400" kern="1200" dirty="0"/>
            <a:t>Raw data checks (FASTQ files)</a:t>
          </a:r>
        </a:p>
      </dsp:txBody>
      <dsp:txXfrm>
        <a:off x="2839880" y="951604"/>
        <a:ext cx="1369215" cy="1095372"/>
      </dsp:txXfrm>
    </dsp:sp>
    <dsp:sp modelId="{06786112-39CE-7944-B7EF-6D0C75AC11A9}">
      <dsp:nvSpPr>
        <dsp:cNvPr id="0" name=""/>
        <dsp:cNvSpPr/>
      </dsp:nvSpPr>
      <dsp:spPr>
        <a:xfrm>
          <a:off x="1242403" y="61614"/>
          <a:ext cx="6462695" cy="6462695"/>
        </a:xfrm>
        <a:prstGeom prst="circularArrow">
          <a:avLst>
            <a:gd name="adj1" fmla="val 5085"/>
            <a:gd name="adj2" fmla="val 327528"/>
            <a:gd name="adj3" fmla="val 18957827"/>
            <a:gd name="adj4" fmla="val 16200343"/>
            <a:gd name="adj5" fmla="val 5932"/>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E724B17-DBAF-9745-85AA-4A556D49A6D9}">
      <dsp:nvSpPr>
        <dsp:cNvPr id="0" name=""/>
        <dsp:cNvSpPr/>
      </dsp:nvSpPr>
      <dsp:spPr>
        <a:xfrm>
          <a:off x="1316806" y="154445"/>
          <a:ext cx="6462695" cy="6462695"/>
        </a:xfrm>
        <a:prstGeom prst="circularArrow">
          <a:avLst>
            <a:gd name="adj1" fmla="val 5085"/>
            <a:gd name="adj2" fmla="val 327528"/>
            <a:gd name="adj3" fmla="val 443744"/>
            <a:gd name="adj4" fmla="val 19285776"/>
            <a:gd name="adj5" fmla="val 5932"/>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F66C71DA-FE65-A447-9C24-1FA81A6C51D9}">
      <dsp:nvSpPr>
        <dsp:cNvPr id="0" name=""/>
        <dsp:cNvSpPr/>
      </dsp:nvSpPr>
      <dsp:spPr>
        <a:xfrm>
          <a:off x="1290012" y="270559"/>
          <a:ext cx="6462695" cy="6462695"/>
        </a:xfrm>
        <a:prstGeom prst="circularArrow">
          <a:avLst>
            <a:gd name="adj1" fmla="val 5085"/>
            <a:gd name="adj2" fmla="val 327528"/>
            <a:gd name="adj3" fmla="val 3529100"/>
            <a:gd name="adj4" fmla="val 770764"/>
            <a:gd name="adj5" fmla="val 5932"/>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AD4F6021-D9AE-D143-9724-B4A7E1ED57EB}">
      <dsp:nvSpPr>
        <dsp:cNvPr id="0" name=""/>
        <dsp:cNvSpPr/>
      </dsp:nvSpPr>
      <dsp:spPr>
        <a:xfrm>
          <a:off x="1183129" y="321615"/>
          <a:ext cx="6462695" cy="6462695"/>
        </a:xfrm>
        <a:prstGeom prst="circularArrow">
          <a:avLst>
            <a:gd name="adj1" fmla="val 5085"/>
            <a:gd name="adj2" fmla="val 327528"/>
            <a:gd name="adj3" fmla="val 6615046"/>
            <a:gd name="adj4" fmla="val 3857426"/>
            <a:gd name="adj5" fmla="val 5932"/>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1A2A39B-60F9-7348-A09E-F2A9027C3600}">
      <dsp:nvSpPr>
        <dsp:cNvPr id="0" name=""/>
        <dsp:cNvSpPr/>
      </dsp:nvSpPr>
      <dsp:spPr>
        <a:xfrm>
          <a:off x="1076247" y="270559"/>
          <a:ext cx="6462695" cy="6462695"/>
        </a:xfrm>
        <a:prstGeom prst="circularArrow">
          <a:avLst>
            <a:gd name="adj1" fmla="val 5085"/>
            <a:gd name="adj2" fmla="val 327528"/>
            <a:gd name="adj3" fmla="val 9701707"/>
            <a:gd name="adj4" fmla="val 6943371"/>
            <a:gd name="adj5" fmla="val 5932"/>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472E100A-9274-E246-ACA1-87D7AF172875}">
      <dsp:nvSpPr>
        <dsp:cNvPr id="0" name=""/>
        <dsp:cNvSpPr/>
      </dsp:nvSpPr>
      <dsp:spPr>
        <a:xfrm>
          <a:off x="1049452" y="154445"/>
          <a:ext cx="6462695" cy="6462695"/>
        </a:xfrm>
        <a:prstGeom prst="circularArrow">
          <a:avLst>
            <a:gd name="adj1" fmla="val 5085"/>
            <a:gd name="adj2" fmla="val 327528"/>
            <a:gd name="adj3" fmla="val 12786695"/>
            <a:gd name="adj4" fmla="val 10028727"/>
            <a:gd name="adj5" fmla="val 5932"/>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0A84869-4DE1-694D-AE1C-A56DF86FD3A5}">
      <dsp:nvSpPr>
        <dsp:cNvPr id="0" name=""/>
        <dsp:cNvSpPr/>
      </dsp:nvSpPr>
      <dsp:spPr>
        <a:xfrm>
          <a:off x="1123855" y="61614"/>
          <a:ext cx="6462695" cy="6462695"/>
        </a:xfrm>
        <a:prstGeom prst="circularArrow">
          <a:avLst>
            <a:gd name="adj1" fmla="val 5085"/>
            <a:gd name="adj2" fmla="val 327528"/>
            <a:gd name="adj3" fmla="val 15872129"/>
            <a:gd name="adj4" fmla="val 13114645"/>
            <a:gd name="adj5" fmla="val 5932"/>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B716036-DE3C-5741-8886-4E3C26C1C0D9}">
      <dsp:nvSpPr>
        <dsp:cNvPr id="0" name=""/>
        <dsp:cNvSpPr/>
      </dsp:nvSpPr>
      <dsp:spPr>
        <a:xfrm>
          <a:off x="1747054" y="293970"/>
          <a:ext cx="5750703" cy="5750703"/>
        </a:xfrm>
        <a:prstGeom prst="pie">
          <a:avLst>
            <a:gd name="adj1" fmla="val 16200000"/>
            <a:gd name="adj2" fmla="val 19285716"/>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t>Experimental Design </a:t>
          </a:r>
          <a:r>
            <a:rPr lang="en-US" sz="1400" kern="1200" dirty="0"/>
            <a:t>Replicates, sequencing depth</a:t>
          </a:r>
        </a:p>
      </dsp:txBody>
      <dsp:txXfrm>
        <a:off x="4768227" y="827964"/>
        <a:ext cx="1369215" cy="1095372"/>
      </dsp:txXfrm>
    </dsp:sp>
    <dsp:sp modelId="{BF8E866C-C79F-FD46-9003-0E8305A3C326}">
      <dsp:nvSpPr>
        <dsp:cNvPr id="0" name=""/>
        <dsp:cNvSpPr/>
      </dsp:nvSpPr>
      <dsp:spPr>
        <a:xfrm>
          <a:off x="1672624" y="510032"/>
          <a:ext cx="5750703" cy="5750703"/>
        </a:xfrm>
        <a:prstGeom prst="pie">
          <a:avLst>
            <a:gd name="adj1" fmla="val 19285716"/>
            <a:gd name="adj2" fmla="val 771428"/>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a:t>Sequencing </a:t>
          </a:r>
          <a:r>
            <a:rPr lang="en-US" sz="1400" kern="1200"/>
            <a:t>Platforms (Illumina, PacBio, Oxford Nanopore)</a:t>
          </a:r>
        </a:p>
      </dsp:txBody>
      <dsp:txXfrm>
        <a:off x="5578310" y="2594662"/>
        <a:ext cx="1574597" cy="958450"/>
      </dsp:txXfrm>
    </dsp:sp>
    <dsp:sp modelId="{677DC2EE-274D-0A40-B991-A3D65C8C118B}">
      <dsp:nvSpPr>
        <dsp:cNvPr id="0" name=""/>
        <dsp:cNvSpPr/>
      </dsp:nvSpPr>
      <dsp:spPr>
        <a:xfrm>
          <a:off x="1645924" y="626415"/>
          <a:ext cx="5750703" cy="5750703"/>
        </a:xfrm>
        <a:prstGeom prst="pie">
          <a:avLst>
            <a:gd name="adj1" fmla="val 771428"/>
            <a:gd name="adj2" fmla="val 3857143"/>
          </a:avLst>
        </a:prstGeom>
        <a:solidFill>
          <a:schemeClr val="accent4">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t>Quality Control </a:t>
          </a:r>
          <a:r>
            <a:rPr lang="en-US" sz="1400" kern="1200" dirty="0"/>
            <a:t>Raw data checks (FASTQ files)</a:t>
          </a:r>
        </a:p>
      </dsp:txBody>
      <dsp:txXfrm>
        <a:off x="5338697" y="4032338"/>
        <a:ext cx="1369215" cy="1061141"/>
      </dsp:txXfrm>
    </dsp:sp>
    <dsp:sp modelId="{F901E605-AC6F-1944-992C-8E1C6B6B946D}">
      <dsp:nvSpPr>
        <dsp:cNvPr id="0" name=""/>
        <dsp:cNvSpPr/>
      </dsp:nvSpPr>
      <dsp:spPr>
        <a:xfrm>
          <a:off x="1539125" y="677761"/>
          <a:ext cx="5750703" cy="5750703"/>
        </a:xfrm>
        <a:prstGeom prst="pie">
          <a:avLst>
            <a:gd name="adj1" fmla="val 3857226"/>
            <a:gd name="adj2" fmla="val 6942858"/>
          </a:avLst>
        </a:prstGeom>
        <a:solidFill>
          <a:schemeClr val="accent5">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t>Read Alignment/Mapping </a:t>
          </a:r>
          <a:r>
            <a:rPr lang="en-US" sz="1400" kern="1200" dirty="0"/>
            <a:t>Mapping reads to reference genome</a:t>
          </a:r>
        </a:p>
      </dsp:txBody>
      <dsp:txXfrm>
        <a:off x="3746985" y="5196171"/>
        <a:ext cx="1334984" cy="958450"/>
      </dsp:txXfrm>
    </dsp:sp>
    <dsp:sp modelId="{1C1A1081-963D-3D4F-8DB1-73F1882EB160}">
      <dsp:nvSpPr>
        <dsp:cNvPr id="0" name=""/>
        <dsp:cNvSpPr/>
      </dsp:nvSpPr>
      <dsp:spPr>
        <a:xfrm>
          <a:off x="1432326" y="626415"/>
          <a:ext cx="5750703" cy="5750703"/>
        </a:xfrm>
        <a:prstGeom prst="pie">
          <a:avLst>
            <a:gd name="adj1" fmla="val 6942858"/>
            <a:gd name="adj2" fmla="val 10028574"/>
          </a:avLst>
        </a:prstGeom>
        <a:solidFill>
          <a:schemeClr val="accent6">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a:t>Quantification </a:t>
          </a:r>
          <a:r>
            <a:rPr lang="en-US" sz="1400" kern="1200"/>
            <a:t>Counting reads per transcript/gene</a:t>
          </a:r>
        </a:p>
      </dsp:txBody>
      <dsp:txXfrm>
        <a:off x="2121042" y="4032338"/>
        <a:ext cx="1369215" cy="1061141"/>
      </dsp:txXfrm>
    </dsp:sp>
    <dsp:sp modelId="{C708A4D3-FC93-1340-A054-70C1716456ED}">
      <dsp:nvSpPr>
        <dsp:cNvPr id="0" name=""/>
        <dsp:cNvSpPr/>
      </dsp:nvSpPr>
      <dsp:spPr>
        <a:xfrm>
          <a:off x="1405627" y="510032"/>
          <a:ext cx="5750703" cy="5750703"/>
        </a:xfrm>
        <a:prstGeom prst="pie">
          <a:avLst>
            <a:gd name="adj1" fmla="val 10028574"/>
            <a:gd name="adj2" fmla="val 13114284"/>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a:t>Differential Expression Analysis </a:t>
          </a:r>
          <a:r>
            <a:rPr lang="en-US" sz="1400" kern="1200"/>
            <a:t>Compare expression levels between conditions</a:t>
          </a:r>
        </a:p>
      </dsp:txBody>
      <dsp:txXfrm>
        <a:off x="1676047" y="2594662"/>
        <a:ext cx="1574597" cy="958450"/>
      </dsp:txXfrm>
    </dsp:sp>
    <dsp:sp modelId="{920C2D3B-4E16-AF4D-A2B6-8872FB3EDA66}">
      <dsp:nvSpPr>
        <dsp:cNvPr id="0" name=""/>
        <dsp:cNvSpPr/>
      </dsp:nvSpPr>
      <dsp:spPr>
        <a:xfrm>
          <a:off x="1158100" y="145602"/>
          <a:ext cx="5750703" cy="5750703"/>
        </a:xfrm>
        <a:prstGeom prst="pie">
          <a:avLst>
            <a:gd name="adj1" fmla="val 13114284"/>
            <a:gd name="adj2" fmla="val 16200000"/>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a:t>Functional Enrichment </a:t>
          </a:r>
          <a:r>
            <a:rPr lang="en-US" sz="1400" kern="1200"/>
            <a:t>Pathway analysis, gene ontology</a:t>
          </a:r>
        </a:p>
      </dsp:txBody>
      <dsp:txXfrm>
        <a:off x="2518415" y="679596"/>
        <a:ext cx="1369215" cy="1095372"/>
      </dsp:txXfrm>
    </dsp:sp>
    <dsp:sp modelId="{2F1429F3-3006-A547-8212-1F7458438D7C}">
      <dsp:nvSpPr>
        <dsp:cNvPr id="0" name=""/>
        <dsp:cNvSpPr/>
      </dsp:nvSpPr>
      <dsp:spPr>
        <a:xfrm>
          <a:off x="1390771" y="-62025"/>
          <a:ext cx="6462695" cy="6462695"/>
        </a:xfrm>
        <a:prstGeom prst="circularArrow">
          <a:avLst>
            <a:gd name="adj1" fmla="val 5085"/>
            <a:gd name="adj2" fmla="val 327528"/>
            <a:gd name="adj3" fmla="val 18957827"/>
            <a:gd name="adj4" fmla="val 16200343"/>
            <a:gd name="adj5" fmla="val 5932"/>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5FEA73EE-0CEE-244F-A249-E9F2DBE0B223}">
      <dsp:nvSpPr>
        <dsp:cNvPr id="0" name=""/>
        <dsp:cNvSpPr/>
      </dsp:nvSpPr>
      <dsp:spPr>
        <a:xfrm>
          <a:off x="1316806" y="154445"/>
          <a:ext cx="6462695" cy="6462695"/>
        </a:xfrm>
        <a:prstGeom prst="circularArrow">
          <a:avLst>
            <a:gd name="adj1" fmla="val 5085"/>
            <a:gd name="adj2" fmla="val 327528"/>
            <a:gd name="adj3" fmla="val 443744"/>
            <a:gd name="adj4" fmla="val 19285776"/>
            <a:gd name="adj5" fmla="val 5932"/>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DAB47A4-96D6-1B49-B7D4-7AF6EA59DFA4}">
      <dsp:nvSpPr>
        <dsp:cNvPr id="0" name=""/>
        <dsp:cNvSpPr/>
      </dsp:nvSpPr>
      <dsp:spPr>
        <a:xfrm>
          <a:off x="1290012" y="270559"/>
          <a:ext cx="6462695" cy="6462695"/>
        </a:xfrm>
        <a:prstGeom prst="circularArrow">
          <a:avLst>
            <a:gd name="adj1" fmla="val 5085"/>
            <a:gd name="adj2" fmla="val 327528"/>
            <a:gd name="adj3" fmla="val 3529100"/>
            <a:gd name="adj4" fmla="val 770764"/>
            <a:gd name="adj5" fmla="val 5932"/>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0D12E57-0659-734A-A98E-FBFD3A66682A}">
      <dsp:nvSpPr>
        <dsp:cNvPr id="0" name=""/>
        <dsp:cNvSpPr/>
      </dsp:nvSpPr>
      <dsp:spPr>
        <a:xfrm>
          <a:off x="1183129" y="321615"/>
          <a:ext cx="6462695" cy="6462695"/>
        </a:xfrm>
        <a:prstGeom prst="circularArrow">
          <a:avLst>
            <a:gd name="adj1" fmla="val 5085"/>
            <a:gd name="adj2" fmla="val 327528"/>
            <a:gd name="adj3" fmla="val 6615046"/>
            <a:gd name="adj4" fmla="val 3857426"/>
            <a:gd name="adj5" fmla="val 5932"/>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F510C17-EF2C-4343-9884-B912A53087B5}">
      <dsp:nvSpPr>
        <dsp:cNvPr id="0" name=""/>
        <dsp:cNvSpPr/>
      </dsp:nvSpPr>
      <dsp:spPr>
        <a:xfrm>
          <a:off x="1076247" y="270559"/>
          <a:ext cx="6462695" cy="6462695"/>
        </a:xfrm>
        <a:prstGeom prst="circularArrow">
          <a:avLst>
            <a:gd name="adj1" fmla="val 5085"/>
            <a:gd name="adj2" fmla="val 327528"/>
            <a:gd name="adj3" fmla="val 9701707"/>
            <a:gd name="adj4" fmla="val 6943371"/>
            <a:gd name="adj5" fmla="val 5932"/>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AC1BC99F-16BB-6F42-8FDF-B2B627002060}">
      <dsp:nvSpPr>
        <dsp:cNvPr id="0" name=""/>
        <dsp:cNvSpPr/>
      </dsp:nvSpPr>
      <dsp:spPr>
        <a:xfrm>
          <a:off x="1049452" y="154445"/>
          <a:ext cx="6462695" cy="6462695"/>
        </a:xfrm>
        <a:prstGeom prst="circularArrow">
          <a:avLst>
            <a:gd name="adj1" fmla="val 5085"/>
            <a:gd name="adj2" fmla="val 327528"/>
            <a:gd name="adj3" fmla="val 12786695"/>
            <a:gd name="adj4" fmla="val 10028727"/>
            <a:gd name="adj5" fmla="val 5932"/>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59CCF73D-BA94-F94C-9756-E678E07C2EB5}">
      <dsp:nvSpPr>
        <dsp:cNvPr id="0" name=""/>
        <dsp:cNvSpPr/>
      </dsp:nvSpPr>
      <dsp:spPr>
        <a:xfrm flipV="1">
          <a:off x="1493479" y="6823230"/>
          <a:ext cx="397908" cy="45691"/>
        </a:xfrm>
        <a:prstGeom prst="leftCircularArrow">
          <a:avLst>
            <a:gd name="adj1" fmla="val 5085"/>
            <a:gd name="adj2" fmla="val 327528"/>
            <a:gd name="adj3" fmla="val 15872129"/>
            <a:gd name="adj4" fmla="val 13114645"/>
            <a:gd name="adj5" fmla="val 5932"/>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B716036-DE3C-5741-8886-4E3C26C1C0D9}">
      <dsp:nvSpPr>
        <dsp:cNvPr id="0" name=""/>
        <dsp:cNvSpPr/>
      </dsp:nvSpPr>
      <dsp:spPr>
        <a:xfrm>
          <a:off x="1747054" y="293970"/>
          <a:ext cx="5750703" cy="5750703"/>
        </a:xfrm>
        <a:prstGeom prst="pie">
          <a:avLst>
            <a:gd name="adj1" fmla="val 16200000"/>
            <a:gd name="adj2" fmla="val 19285716"/>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t>Experimental Design </a:t>
          </a:r>
          <a:r>
            <a:rPr lang="en-US" sz="1400" kern="1200" dirty="0"/>
            <a:t>Replicates, sequencing depth</a:t>
          </a:r>
        </a:p>
      </dsp:txBody>
      <dsp:txXfrm>
        <a:off x="4768227" y="827964"/>
        <a:ext cx="1369215" cy="1095372"/>
      </dsp:txXfrm>
    </dsp:sp>
    <dsp:sp modelId="{BF8E866C-C79F-FD46-9003-0E8305A3C326}">
      <dsp:nvSpPr>
        <dsp:cNvPr id="0" name=""/>
        <dsp:cNvSpPr/>
      </dsp:nvSpPr>
      <dsp:spPr>
        <a:xfrm>
          <a:off x="1672624" y="510032"/>
          <a:ext cx="5750703" cy="5750703"/>
        </a:xfrm>
        <a:prstGeom prst="pie">
          <a:avLst>
            <a:gd name="adj1" fmla="val 19285716"/>
            <a:gd name="adj2" fmla="val 771428"/>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a:t>Sequencing </a:t>
          </a:r>
          <a:r>
            <a:rPr lang="en-US" sz="1400" kern="1200"/>
            <a:t>Platforms (Illumina, PacBio, Oxford Nanopore)</a:t>
          </a:r>
        </a:p>
      </dsp:txBody>
      <dsp:txXfrm>
        <a:off x="5578310" y="2594662"/>
        <a:ext cx="1574597" cy="958450"/>
      </dsp:txXfrm>
    </dsp:sp>
    <dsp:sp modelId="{677DC2EE-274D-0A40-B991-A3D65C8C118B}">
      <dsp:nvSpPr>
        <dsp:cNvPr id="0" name=""/>
        <dsp:cNvSpPr/>
      </dsp:nvSpPr>
      <dsp:spPr>
        <a:xfrm>
          <a:off x="1645924" y="626415"/>
          <a:ext cx="5750703" cy="5750703"/>
        </a:xfrm>
        <a:prstGeom prst="pie">
          <a:avLst>
            <a:gd name="adj1" fmla="val 771428"/>
            <a:gd name="adj2" fmla="val 3857143"/>
          </a:avLst>
        </a:prstGeom>
        <a:solidFill>
          <a:schemeClr val="accent4">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t>Quality Control </a:t>
          </a:r>
          <a:r>
            <a:rPr lang="en-US" sz="1400" kern="1200" dirty="0"/>
            <a:t>Raw data checks (FASTQ files)</a:t>
          </a:r>
        </a:p>
      </dsp:txBody>
      <dsp:txXfrm>
        <a:off x="5338697" y="4032338"/>
        <a:ext cx="1369215" cy="1061141"/>
      </dsp:txXfrm>
    </dsp:sp>
    <dsp:sp modelId="{F901E605-AC6F-1944-992C-8E1C6B6B946D}">
      <dsp:nvSpPr>
        <dsp:cNvPr id="0" name=""/>
        <dsp:cNvSpPr/>
      </dsp:nvSpPr>
      <dsp:spPr>
        <a:xfrm>
          <a:off x="1539125" y="677761"/>
          <a:ext cx="5750703" cy="5750703"/>
        </a:xfrm>
        <a:prstGeom prst="pie">
          <a:avLst>
            <a:gd name="adj1" fmla="val 3857226"/>
            <a:gd name="adj2" fmla="val 6942858"/>
          </a:avLst>
        </a:prstGeom>
        <a:solidFill>
          <a:schemeClr val="accent5">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dirty="0"/>
            <a:t>Read Alignment/Mapping </a:t>
          </a:r>
          <a:r>
            <a:rPr lang="en-US" sz="1400" kern="1200" dirty="0"/>
            <a:t>Mapping reads to reference genome</a:t>
          </a:r>
        </a:p>
      </dsp:txBody>
      <dsp:txXfrm>
        <a:off x="3746985" y="5196171"/>
        <a:ext cx="1334984" cy="958450"/>
      </dsp:txXfrm>
    </dsp:sp>
    <dsp:sp modelId="{1C1A1081-963D-3D4F-8DB1-73F1882EB160}">
      <dsp:nvSpPr>
        <dsp:cNvPr id="0" name=""/>
        <dsp:cNvSpPr/>
      </dsp:nvSpPr>
      <dsp:spPr>
        <a:xfrm>
          <a:off x="1432326" y="626415"/>
          <a:ext cx="5750703" cy="5750703"/>
        </a:xfrm>
        <a:prstGeom prst="pie">
          <a:avLst>
            <a:gd name="adj1" fmla="val 6942858"/>
            <a:gd name="adj2" fmla="val 10028574"/>
          </a:avLst>
        </a:prstGeom>
        <a:solidFill>
          <a:schemeClr val="accent6">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a:t>Quantification </a:t>
          </a:r>
          <a:r>
            <a:rPr lang="en-US" sz="1400" kern="1200"/>
            <a:t>Counting reads per transcript/gene</a:t>
          </a:r>
        </a:p>
      </dsp:txBody>
      <dsp:txXfrm>
        <a:off x="2121042" y="4032338"/>
        <a:ext cx="1369215" cy="1061141"/>
      </dsp:txXfrm>
    </dsp:sp>
    <dsp:sp modelId="{C708A4D3-FC93-1340-A054-70C1716456ED}">
      <dsp:nvSpPr>
        <dsp:cNvPr id="0" name=""/>
        <dsp:cNvSpPr/>
      </dsp:nvSpPr>
      <dsp:spPr>
        <a:xfrm>
          <a:off x="1405627" y="510032"/>
          <a:ext cx="5750703" cy="5750703"/>
        </a:xfrm>
        <a:prstGeom prst="pie">
          <a:avLst>
            <a:gd name="adj1" fmla="val 10028574"/>
            <a:gd name="adj2" fmla="val 13114284"/>
          </a:avLst>
        </a:prstGeom>
        <a:solidFill>
          <a:schemeClr val="accent2">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a:t>Differential Expression Analysis </a:t>
          </a:r>
          <a:r>
            <a:rPr lang="en-US" sz="1400" kern="1200"/>
            <a:t>Compare expression levels between conditions</a:t>
          </a:r>
        </a:p>
      </dsp:txBody>
      <dsp:txXfrm>
        <a:off x="1676047" y="2594662"/>
        <a:ext cx="1574597" cy="958450"/>
      </dsp:txXfrm>
    </dsp:sp>
    <dsp:sp modelId="{920C2D3B-4E16-AF4D-A2B6-8872FB3EDA66}">
      <dsp:nvSpPr>
        <dsp:cNvPr id="0" name=""/>
        <dsp:cNvSpPr/>
      </dsp:nvSpPr>
      <dsp:spPr>
        <a:xfrm>
          <a:off x="1158100" y="145602"/>
          <a:ext cx="5750703" cy="5750703"/>
        </a:xfrm>
        <a:prstGeom prst="pie">
          <a:avLst>
            <a:gd name="adj1" fmla="val 13114284"/>
            <a:gd name="adj2" fmla="val 16200000"/>
          </a:avLst>
        </a:prstGeom>
        <a:solidFill>
          <a:schemeClr val="accent3">
            <a:hueOff val="0"/>
            <a:satOff val="0"/>
            <a:lumOff val="0"/>
            <a:alphaOff val="0"/>
          </a:schemeClr>
        </a:solidFill>
        <a:ln w="1905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marL="0" lvl="0" indent="0" algn="ctr" defTabSz="622300">
            <a:lnSpc>
              <a:spcPct val="90000"/>
            </a:lnSpc>
            <a:spcBef>
              <a:spcPct val="0"/>
            </a:spcBef>
            <a:spcAft>
              <a:spcPct val="35000"/>
            </a:spcAft>
            <a:buNone/>
          </a:pPr>
          <a:r>
            <a:rPr lang="en-US" sz="1400" b="1" kern="1200"/>
            <a:t>Functional Enrichment </a:t>
          </a:r>
          <a:r>
            <a:rPr lang="en-US" sz="1400" kern="1200"/>
            <a:t>Pathway analysis, gene ontology</a:t>
          </a:r>
        </a:p>
      </dsp:txBody>
      <dsp:txXfrm>
        <a:off x="2518415" y="679596"/>
        <a:ext cx="1369215" cy="1095372"/>
      </dsp:txXfrm>
    </dsp:sp>
    <dsp:sp modelId="{2F1429F3-3006-A547-8212-1F7458438D7C}">
      <dsp:nvSpPr>
        <dsp:cNvPr id="0" name=""/>
        <dsp:cNvSpPr/>
      </dsp:nvSpPr>
      <dsp:spPr>
        <a:xfrm>
          <a:off x="1390771" y="-62025"/>
          <a:ext cx="6462695" cy="6462695"/>
        </a:xfrm>
        <a:prstGeom prst="circularArrow">
          <a:avLst>
            <a:gd name="adj1" fmla="val 5085"/>
            <a:gd name="adj2" fmla="val 327528"/>
            <a:gd name="adj3" fmla="val 18957827"/>
            <a:gd name="adj4" fmla="val 16200343"/>
            <a:gd name="adj5" fmla="val 5932"/>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5FEA73EE-0CEE-244F-A249-E9F2DBE0B223}">
      <dsp:nvSpPr>
        <dsp:cNvPr id="0" name=""/>
        <dsp:cNvSpPr/>
      </dsp:nvSpPr>
      <dsp:spPr>
        <a:xfrm>
          <a:off x="1316806" y="154445"/>
          <a:ext cx="6462695" cy="6462695"/>
        </a:xfrm>
        <a:prstGeom prst="circularArrow">
          <a:avLst>
            <a:gd name="adj1" fmla="val 5085"/>
            <a:gd name="adj2" fmla="val 327528"/>
            <a:gd name="adj3" fmla="val 443744"/>
            <a:gd name="adj4" fmla="val 19285776"/>
            <a:gd name="adj5" fmla="val 5932"/>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DAB47A4-96D6-1B49-B7D4-7AF6EA59DFA4}">
      <dsp:nvSpPr>
        <dsp:cNvPr id="0" name=""/>
        <dsp:cNvSpPr/>
      </dsp:nvSpPr>
      <dsp:spPr>
        <a:xfrm>
          <a:off x="1290012" y="270559"/>
          <a:ext cx="6462695" cy="6462695"/>
        </a:xfrm>
        <a:prstGeom prst="circularArrow">
          <a:avLst>
            <a:gd name="adj1" fmla="val 5085"/>
            <a:gd name="adj2" fmla="val 327528"/>
            <a:gd name="adj3" fmla="val 3529100"/>
            <a:gd name="adj4" fmla="val 770764"/>
            <a:gd name="adj5" fmla="val 5932"/>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80D12E57-0659-734A-A98E-FBFD3A66682A}">
      <dsp:nvSpPr>
        <dsp:cNvPr id="0" name=""/>
        <dsp:cNvSpPr/>
      </dsp:nvSpPr>
      <dsp:spPr>
        <a:xfrm>
          <a:off x="1183129" y="321615"/>
          <a:ext cx="6462695" cy="6462695"/>
        </a:xfrm>
        <a:prstGeom prst="circularArrow">
          <a:avLst>
            <a:gd name="adj1" fmla="val 5085"/>
            <a:gd name="adj2" fmla="val 327528"/>
            <a:gd name="adj3" fmla="val 6615046"/>
            <a:gd name="adj4" fmla="val 3857426"/>
            <a:gd name="adj5" fmla="val 5932"/>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9F510C17-EF2C-4343-9884-B912A53087B5}">
      <dsp:nvSpPr>
        <dsp:cNvPr id="0" name=""/>
        <dsp:cNvSpPr/>
      </dsp:nvSpPr>
      <dsp:spPr>
        <a:xfrm>
          <a:off x="1076247" y="270559"/>
          <a:ext cx="6462695" cy="6462695"/>
        </a:xfrm>
        <a:prstGeom prst="circularArrow">
          <a:avLst>
            <a:gd name="adj1" fmla="val 5085"/>
            <a:gd name="adj2" fmla="val 327528"/>
            <a:gd name="adj3" fmla="val 9701707"/>
            <a:gd name="adj4" fmla="val 6943371"/>
            <a:gd name="adj5" fmla="val 5932"/>
          </a:avLst>
        </a:prstGeom>
        <a:solidFill>
          <a:schemeClr val="accent6">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AC1BC99F-16BB-6F42-8FDF-B2B627002060}">
      <dsp:nvSpPr>
        <dsp:cNvPr id="0" name=""/>
        <dsp:cNvSpPr/>
      </dsp:nvSpPr>
      <dsp:spPr>
        <a:xfrm>
          <a:off x="1049452" y="154445"/>
          <a:ext cx="6462695" cy="6462695"/>
        </a:xfrm>
        <a:prstGeom prst="circularArrow">
          <a:avLst>
            <a:gd name="adj1" fmla="val 5085"/>
            <a:gd name="adj2" fmla="val 327528"/>
            <a:gd name="adj3" fmla="val 12786695"/>
            <a:gd name="adj4" fmla="val 10028727"/>
            <a:gd name="adj5" fmla="val 5932"/>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59CCF73D-BA94-F94C-9756-E678E07C2EB5}">
      <dsp:nvSpPr>
        <dsp:cNvPr id="0" name=""/>
        <dsp:cNvSpPr/>
      </dsp:nvSpPr>
      <dsp:spPr>
        <a:xfrm flipV="1">
          <a:off x="1493479" y="6823230"/>
          <a:ext cx="397908" cy="45691"/>
        </a:xfrm>
        <a:prstGeom prst="leftCircularArrow">
          <a:avLst>
            <a:gd name="adj1" fmla="val 5085"/>
            <a:gd name="adj2" fmla="val 327528"/>
            <a:gd name="adj3" fmla="val 15872129"/>
            <a:gd name="adj4" fmla="val 13114645"/>
            <a:gd name="adj5" fmla="val 5932"/>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cycle8">
  <dgm:title val=""/>
  <dgm:desc val=""/>
  <dgm:catLst>
    <dgm:cat type="cycle" pri="7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 modelId="5"/>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clrData>
  <dgm:layoutNode name="compositeShape">
    <dgm:varLst>
      <dgm:chMax val="7"/>
      <dgm:dir/>
      <dgm:resizeHandles val="exact"/>
    </dgm:varLst>
    <dgm:alg type="composite">
      <dgm:param type="horzAlign" val="ctr"/>
      <dgm:param type="vertAlign" val="mid"/>
      <dgm:param type="ar" val="1"/>
    </dgm:alg>
    <dgm:shape xmlns:r="http://schemas.openxmlformats.org/officeDocument/2006/relationships" r:blip="">
      <dgm:adjLst/>
    </dgm:shape>
    <dgm:presOf/>
    <dgm:choose name="Name0">
      <dgm:if name="Name1" axis="ch" ptType="node" func="cnt" op="equ" val="1">
        <dgm:constrLst>
          <dgm:constr type="l" for="ch" forName="wedge1" refType="w" fact="0.08"/>
          <dgm:constr type="t" for="ch" forName="wedge1" refType="w" fact="0.08"/>
          <dgm:constr type="w" for="ch" forName="wedge1" refType="w" fact="0.84"/>
          <dgm:constr type="h" for="ch" forName="wedge1" refType="h" fact="0.84"/>
          <dgm:constr type="l" for="ch" forName="dummy1a" refType="w" fact="0.5"/>
          <dgm:constr type="t" for="ch" forName="dummy1a" refType="h" fact="0.08"/>
          <dgm:constr type="l" for="ch" forName="dummy1b" refType="w" fact="0.5"/>
          <dgm:constr type="t" for="ch" forName="dummy1b" refType="h" fact="0.08"/>
          <dgm:constr type="l" for="ch" forName="wedge1Tx" refType="w" fact="0.22"/>
          <dgm:constr type="t" for="ch" forName="wedge1Tx" refType="h" fact="0.22"/>
          <dgm:constr type="w" for="ch" forName="wedge1Tx" refType="w" fact="0.56"/>
          <dgm:constr type="h" for="ch" forName="wedge1Tx" refType="h" fact="0.56"/>
          <dgm:constr type="h" for="ch" forName="arrowWedge1single" refType="w" fact="0.08"/>
          <dgm:constr type="diam" for="ch" forName="arrowWedge1single" refType="w" fact="0.84"/>
          <dgm:constr type="l" for="ch" forName="arrowWedge1single" refType="w" fact="0.5"/>
          <dgm:constr type="t" for="ch" forName="arrowWedge1single" refType="w" fact="0.5"/>
          <dgm:constr type="primFontSz" for="ch" ptType="node" op="equ"/>
        </dgm:constrLst>
      </dgm:if>
      <dgm:if name="Name2" axis="ch" ptType="node" func="cnt" op="equ" val="2">
        <dgm:constrLst>
          <dgm:constr type="l" for="ch" forName="wedge1" refType="w" fact="0.1"/>
          <dgm:constr type="t" for="ch" forName="wedge1" refType="w" fact="0.08"/>
          <dgm:constr type="w" for="ch" forName="wedge1" refType="w" fact="0.84"/>
          <dgm:constr type="h" for="ch" forName="wedge1" refType="h" fact="0.84"/>
          <dgm:constr type="l" for="ch" forName="dummy1a" refType="w" fact="0.52"/>
          <dgm:constr type="t" for="ch" forName="dummy1a" refType="h" fact="0.08"/>
          <dgm:constr type="l" for="ch" forName="dummy1b" refType="w" fact="0.52"/>
          <dgm:constr type="t" for="ch" forName="dummy1b" refType="h" fact="0.92"/>
          <dgm:constr type="l" for="ch" forName="wedge1Tx" refType="w" fact="0.559"/>
          <dgm:constr type="t" for="ch" forName="wedge1Tx" refType="h" fact="0.3"/>
          <dgm:constr type="w" for="ch" forName="wedge1Tx" refType="w" fact="0.3"/>
          <dgm:constr type="h" for="ch" forName="wedge1Tx" refType="h" fact="0.4"/>
          <dgm:constr type="l" for="ch" forName="wedge2" refType="w" fact="0.06"/>
          <dgm:constr type="t" for="ch" forName="wedge2" refType="w" fact="0.08"/>
          <dgm:constr type="w" for="ch" forName="wedge2" refType="w" fact="0.84"/>
          <dgm:constr type="h" for="ch" forName="wedge2" refType="h" fact="0.84"/>
          <dgm:constr type="l" for="ch" forName="dummy2a" refType="w" fact="0.48"/>
          <dgm:constr type="t" for="ch" forName="dummy2a" refType="h" fact="0.92"/>
          <dgm:constr type="l" for="ch" forName="dummy2b" refType="w" fact="0.48"/>
          <dgm:constr type="t" for="ch" forName="dummy2b" refType="h" fact="0.08"/>
          <dgm:constr type="r" for="ch" forName="wedge2Tx" refType="w" fact="0.441"/>
          <dgm:constr type="t" for="ch" forName="wedge2Tx" refType="h" fact="0.3"/>
          <dgm:constr type="w" for="ch" forName="wedge2Tx" refType="w" fact="0.3"/>
          <dgm:constr type="h" for="ch" forName="wedge2Tx" refType="h" fact="0.4"/>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primFontSz" for="ch" ptType="node" op="equ"/>
        </dgm:constrLst>
      </dgm:if>
      <dgm:if name="Name3" axis="ch" ptType="node" func="cnt" op="equ" val="3">
        <dgm:constrLst>
          <dgm:constr type="l" for="ch" forName="wedge1" refType="w" fact="0.0973"/>
          <dgm:constr type="t" for="ch" forName="wedge1" refType="w" fact="0.07"/>
          <dgm:constr type="w" for="ch" forName="wedge1" refType="w" fact="0.84"/>
          <dgm:constr type="h" for="ch" forName="wedge1" refType="h" fact="0.84"/>
          <dgm:constr type="l" for="ch" forName="dummy1a" refType="w" fact="0.5173"/>
          <dgm:constr type="t" for="ch" forName="dummy1a" refType="h" fact="0.07"/>
          <dgm:constr type="l" for="ch" forName="dummy1b" refType="w" fact="0.8811"/>
          <dgm:constr type="t" for="ch" forName="dummy1b" refType="h" fact="0.7"/>
          <dgm:constr type="l" for="ch" forName="wedge1Tx" refType="w" fact="0.54"/>
          <dgm:constr type="t" for="ch" forName="wedge1Tx" refType="h" fact="0.248"/>
          <dgm:constr type="w" for="ch" forName="wedge1Tx" refType="w" fact="0.3"/>
          <dgm:constr type="h" for="ch" forName="wedge1Tx" refType="h" fact="0.25"/>
          <dgm:constr type="l" for="ch" forName="wedge2" refType="w" fact="0.08"/>
          <dgm:constr type="t" for="ch" forName="wedge2" refType="w" fact="0.1"/>
          <dgm:constr type="w" for="ch" forName="wedge2" refType="w" fact="0.84"/>
          <dgm:constr type="h" for="ch" forName="wedge2" refType="h" fact="0.84"/>
          <dgm:constr type="l" for="ch" forName="dummy2a" refType="w" fact="0.8637"/>
          <dgm:constr type="t" for="ch" forName="dummy2a" refType="h" fact="0.73"/>
          <dgm:constr type="l" for="ch" forName="dummy2b" refType="w" fact="0.1363"/>
          <dgm:constr type="t" for="ch" forName="dummy2b" refType="h" fact="0.73"/>
          <dgm:constr type="l" for="ch" forName="wedge2Tx" refType="w" fact="0.28"/>
          <dgm:constr type="t" for="ch" forName="wedge2Tx" refType="h" fact="0.645"/>
          <dgm:constr type="w" for="ch" forName="wedge2Tx" refType="w" fact="0.45"/>
          <dgm:constr type="h" for="ch" forName="wedge2Tx" refType="h" fact="0.22"/>
          <dgm:constr type="l" for="ch" forName="wedge3" refType="w" fact="0.0627"/>
          <dgm:constr type="t" for="ch" forName="wedge3" refType="w" fact="0.07"/>
          <dgm:constr type="w" for="ch" forName="wedge3" refType="w" fact="0.84"/>
          <dgm:constr type="h" for="ch" forName="wedge3" refType="h" fact="0.84"/>
          <dgm:constr type="l" for="ch" forName="dummy3a" refType="w" fact="0.1189"/>
          <dgm:constr type="t" for="ch" forName="dummy3a" refType="h" fact="0.7"/>
          <dgm:constr type="l" for="ch" forName="dummy3b" refType="w" fact="0.4827"/>
          <dgm:constr type="t" for="ch" forName="dummy3b" refType="h" fact="0.07"/>
          <dgm:constr type="r" for="ch" forName="wedge3Tx" refType="w" fact="0.46"/>
          <dgm:constr type="t" for="ch" forName="wedge3Tx" refType="h" fact="0.248"/>
          <dgm:constr type="w" for="ch" forName="wedge3Tx" refType="w" fact="0.3"/>
          <dgm:constr type="h" for="ch" forName="wedge3Tx" refType="h" fact="0.25"/>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primFontSz" for="ch" ptType="node" op="equ"/>
        </dgm:constrLst>
      </dgm:if>
      <dgm:if name="Name4" axis="ch" ptType="node" func="cnt" op="equ" val="4">
        <dgm:constrLst>
          <dgm:constr type="l" for="ch" forName="wedge1" refType="w" fact="0.0941"/>
          <dgm:constr type="t" for="ch" forName="wedge1" refType="w" fact="0.0659"/>
          <dgm:constr type="w" for="ch" forName="wedge1" refType="w" fact="0.84"/>
          <dgm:constr type="h" for="ch" forName="wedge1" refType="h" fact="0.84"/>
          <dgm:constr type="l" for="ch" forName="dummy1a" refType="w" fact="0.5141"/>
          <dgm:constr type="t" for="ch" forName="dummy1a" refType="h" fact="0.0659"/>
          <dgm:constr type="l" for="ch" forName="dummy1b" refType="w" fact="0.9341"/>
          <dgm:constr type="t" for="ch" forName="dummy1b" refType="h" fact="0.4859"/>
          <dgm:constr type="l" for="ch" forName="wedge1Tx" refType="w" fact="0.54"/>
          <dgm:constr type="t" for="ch" forName="wedge1Tx" refType="h" fact="0.24"/>
          <dgm:constr type="w" for="ch" forName="wedge1Tx" refType="w" fact="0.31"/>
          <dgm:constr type="h" for="ch" forName="wedge1Tx" refType="h" fact="0.23"/>
          <dgm:constr type="l" for="ch" forName="wedge2" refType="w" fact="0.0941"/>
          <dgm:constr type="t" for="ch" forName="wedge2" refType="w" fact="0.0941"/>
          <dgm:constr type="w" for="ch" forName="wedge2" refType="w" fact="0.84"/>
          <dgm:constr type="h" for="ch" forName="wedge2" refType="h" fact="0.84"/>
          <dgm:constr type="l" for="ch" forName="dummy2a" refType="w" fact="0.9341"/>
          <dgm:constr type="t" for="ch" forName="dummy2a" refType="h" fact="0.5141"/>
          <dgm:constr type="l" for="ch" forName="dummy2b" refType="w" fact="0.5141"/>
          <dgm:constr type="t" for="ch" forName="dummy2b" refType="h" fact="0.9341"/>
          <dgm:constr type="l" for="ch" forName="wedge2Tx" refType="w" fact="0.54"/>
          <dgm:constr type="t" for="ch" forName="wedge2Tx" refType="h" fact="0.53"/>
          <dgm:constr type="w" for="ch" forName="wedge2Tx" refType="w" fact="0.31"/>
          <dgm:constr type="h" for="ch" forName="wedge2Tx" refType="h" fact="0.23"/>
          <dgm:constr type="l" for="ch" forName="wedge3" refType="w" fact="0.0659"/>
          <dgm:constr type="t" for="ch" forName="wedge3" refType="w" fact="0.0941"/>
          <dgm:constr type="w" for="ch" forName="wedge3" refType="w" fact="0.84"/>
          <dgm:constr type="h" for="ch" forName="wedge3" refType="h" fact="0.84"/>
          <dgm:constr type="l" for="ch" forName="dummy3a" refType="w" fact="0.4859"/>
          <dgm:constr type="t" for="ch" forName="dummy3a" refType="h" fact="0.9341"/>
          <dgm:constr type="l" for="ch" forName="dummy3b" refType="w" fact="0.0659"/>
          <dgm:constr type="t" for="ch" forName="dummy3b" refType="h" fact="0.5141"/>
          <dgm:constr type="r" for="ch" forName="wedge3Tx" refType="w" fact="0.46"/>
          <dgm:constr type="t" for="ch" forName="wedge3Tx" refType="h" fact="0.53"/>
          <dgm:constr type="w" for="ch" forName="wedge3Tx" refType="w" fact="0.31"/>
          <dgm:constr type="h" for="ch" forName="wedge3Tx" refType="h" fact="0.23"/>
          <dgm:constr type="l" for="ch" forName="wedge4" refType="w" fact="0.0659"/>
          <dgm:constr type="t" for="ch" forName="wedge4" refType="h" fact="0.0659"/>
          <dgm:constr type="w" for="ch" forName="wedge4" refType="w" fact="0.84"/>
          <dgm:constr type="h" for="ch" forName="wedge4" refType="h" fact="0.84"/>
          <dgm:constr type="l" for="ch" forName="dummy4a" refType="w" fact="0.0659"/>
          <dgm:constr type="t" for="ch" forName="dummy4a" refType="h" fact="0.4859"/>
          <dgm:constr type="l" for="ch" forName="dummy4b" refType="w" fact="0.4859"/>
          <dgm:constr type="t" for="ch" forName="dummy4b" refType="h" fact="0.0659"/>
          <dgm:constr type="r" for="ch" forName="wedge4Tx" refType="w" fact="0.46"/>
          <dgm:constr type="t" for="ch" forName="wedge4Tx" refType="h" fact="0.24"/>
          <dgm:constr type="w" for="ch" forName="wedge4Tx" refType="w" fact="0.31"/>
          <dgm:constr type="h" for="ch" forName="wedge4Tx" refType="h" fact="0.23"/>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primFontSz" for="ch" ptType="node" op="equ"/>
        </dgm:constrLst>
      </dgm:if>
      <dgm:if name="Name5" axis="ch" ptType="node" func="cnt" op="equ" val="5">
        <dgm:constrLst>
          <dgm:constr type="l" for="ch" forName="wedge1" refType="w" fact="0.0918"/>
          <dgm:constr type="t" for="ch" forName="wedge1" refType="w" fact="0.0638"/>
          <dgm:constr type="w" for="ch" forName="wedge1" refType="w" fact="0.84"/>
          <dgm:constr type="h" for="ch" forName="wedge1" refType="h" fact="0.84"/>
          <dgm:constr type="l" for="ch" forName="dummy1a" refType="w" fact="0.5118"/>
          <dgm:constr type="t" for="ch" forName="dummy1a" refType="h" fact="0.0638"/>
          <dgm:constr type="l" for="ch" forName="dummy1b" refType="w" fact="0.9112"/>
          <dgm:constr type="t" for="ch" forName="dummy1b" refType="h" fact="0.354"/>
          <dgm:constr type="l" for="ch" forName="wedge1Tx" refType="w" fact="0.53"/>
          <dgm:constr type="t" for="ch" forName="wedge1Tx" refType="h" fact="0.205"/>
          <dgm:constr type="w" for="ch" forName="wedge1Tx" refType="w" fact="0.27"/>
          <dgm:constr type="h" for="ch" forName="wedge1Tx" refType="h" fact="0.18"/>
          <dgm:constr type="l" for="ch" forName="wedge2" refType="w" fact="0.099"/>
          <dgm:constr type="t" for="ch" forName="wedge2" refType="w" fact="0.0862"/>
          <dgm:constr type="w" for="ch" forName="wedge2" refType="w" fact="0.84"/>
          <dgm:constr type="h" for="ch" forName="wedge2" refType="h" fact="0.84"/>
          <dgm:constr type="l" for="ch" forName="dummy2a" refType="w" fact="0.9185"/>
          <dgm:constr type="t" for="ch" forName="dummy2a" refType="h" fact="0.3764"/>
          <dgm:constr type="l" for="ch" forName="dummy2b" refType="w" fact="0.7659"/>
          <dgm:constr type="t" for="ch" forName="dummy2b" refType="h" fact="0.846"/>
          <dgm:constr type="l" for="ch" forName="wedge2Tx" refType="w" fact="0.64"/>
          <dgm:constr type="t" for="ch" forName="wedge2Tx" refType="h" fact="0.47"/>
          <dgm:constr type="w" for="ch" forName="wedge2Tx" refType="w" fact="0.25"/>
          <dgm:constr type="h" for="ch" forName="wedge2Tx" refType="h" fact="0.2"/>
          <dgm:constr type="l" for="ch" forName="wedge3" refType="w" fact="0.08"/>
          <dgm:constr type="t" for="ch" forName="wedge3" refType="w" fact="0.1"/>
          <dgm:constr type="w" for="ch" forName="wedge3" refType="w" fact="0.84"/>
          <dgm:constr type="h" for="ch" forName="wedge3" refType="h" fact="0.84"/>
          <dgm:constr type="l" for="ch" forName="dummy3a" refType="w" fact="0.7469"/>
          <dgm:constr type="t" for="ch" forName="dummy3a" refType="h" fact="0.8598"/>
          <dgm:constr type="l" for="ch" forName="dummy3b" refType="w" fact="0.2531"/>
          <dgm:constr type="t" for="ch" forName="dummy3b" refType="h" fact="0.8598"/>
          <dgm:constr type="l" for="ch" forName="wedge3Tx" refType="w" fact="0.38"/>
          <dgm:constr type="t" for="ch" forName="wedge3Tx" refType="h" fact="0.69"/>
          <dgm:constr type="w" for="ch" forName="wedge3Tx" refType="w" fact="0.24"/>
          <dgm:constr type="h" for="ch" forName="wedge3Tx" refType="h" fact="0.22"/>
          <dgm:constr type="l" for="ch" forName="wedge4" refType="w" fact="0.061"/>
          <dgm:constr type="t" for="ch" forName="wedge4" refType="h" fact="0.0862"/>
          <dgm:constr type="w" for="ch" forName="wedge4" refType="w" fact="0.84"/>
          <dgm:constr type="h" for="ch" forName="wedge4" refType="h" fact="0.84"/>
          <dgm:constr type="l" for="ch" forName="dummy4a" refType="w" fact="0.2341"/>
          <dgm:constr type="t" for="ch" forName="dummy4a" refType="h" fact="0.846"/>
          <dgm:constr type="l" for="ch" forName="dummy4b" refType="w" fact="0.0815"/>
          <dgm:constr type="t" for="ch" forName="dummy4b" refType="h" fact="0.3764"/>
          <dgm:constr type="r" for="ch" forName="wedge4Tx" refType="w" fact="0.36"/>
          <dgm:constr type="t" for="ch" forName="wedge4Tx" refType="h" fact="0.47"/>
          <dgm:constr type="w" for="ch" forName="wedge4Tx" refType="w" fact="0.25"/>
          <dgm:constr type="h" for="ch" forName="wedge4Tx" refType="h" fact="0.2"/>
          <dgm:constr type="l" for="ch" forName="wedge5" refType="w" fact="0.0682"/>
          <dgm:constr type="t" for="ch" forName="wedge5" refType="h" fact="0.0638"/>
          <dgm:constr type="w" for="ch" forName="wedge5" refType="w" fact="0.84"/>
          <dgm:constr type="h" for="ch" forName="wedge5" refType="h" fact="0.84"/>
          <dgm:constr type="l" for="ch" forName="dummy5a" refType="w" fact="0.0888"/>
          <dgm:constr type="t" for="ch" forName="dummy5a" refType="h" fact="0.354"/>
          <dgm:constr type="l" for="ch" forName="dummy5b" refType="w" fact="0.4882"/>
          <dgm:constr type="t" for="ch" forName="dummy5b" refType="h" fact="0.0638"/>
          <dgm:constr type="r" for="ch" forName="wedge5Tx" refType="w" fact="0.47"/>
          <dgm:constr type="t" for="ch" forName="wedge5Tx" refType="h" fact="0.205"/>
          <dgm:constr type="w" for="ch" forName="wedge5Tx" refType="w" fact="0.27"/>
          <dgm:constr type="h" for="ch" forName="wedge5Tx" refType="h" fact="0.18"/>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primFontSz" for="ch" ptType="node" op="equ"/>
        </dgm:constrLst>
      </dgm:if>
      <dgm:if name="Name6" axis="ch" ptType="node" func="cnt" op="equ" val="6">
        <dgm:constrLst>
          <dgm:constr type="l" for="ch" forName="wedge1" refType="w" fact="0.09"/>
          <dgm:constr type="t" for="ch" forName="wedge1" refType="w" fact="0.0627"/>
          <dgm:constr type="w" for="ch" forName="wedge1" refType="w" fact="0.84"/>
          <dgm:constr type="h" for="ch" forName="wedge1" refType="h" fact="0.84"/>
          <dgm:constr type="l" for="ch" forName="dummy1a" refType="w" fact="0.51"/>
          <dgm:constr type="t" for="ch" forName="dummy1a" refType="h" fact="0.0627"/>
          <dgm:constr type="l" for="ch" forName="dummy1b" refType="w" fact="0.8737"/>
          <dgm:constr type="t" for="ch" forName="dummy1b" refType="h" fact="0.2727"/>
          <dgm:constr type="l" for="ch" forName="wedge1Tx" refType="w" fact="0.53"/>
          <dgm:constr type="t" for="ch" forName="wedge1Tx" refType="h" fact="0.17"/>
          <dgm:constr type="w" for="ch" forName="wedge1Tx" refType="w" fact="0.22"/>
          <dgm:constr type="h" for="ch" forName="wedge1Tx" refType="h" fact="0.17"/>
          <dgm:constr type="l" for="ch" forName="wedge2" refType="w" fact="0.1"/>
          <dgm:constr type="t" for="ch" forName="wedge2" refType="w" fact="0.08"/>
          <dgm:constr type="w" for="ch" forName="wedge2" refType="w" fact="0.84"/>
          <dgm:constr type="h" for="ch" forName="wedge2" refType="h" fact="0.84"/>
          <dgm:constr type="l" for="ch" forName="dummy2a" refType="w" fact="0.8837"/>
          <dgm:constr type="t" for="ch" forName="dummy2a" refType="h" fact="0.29"/>
          <dgm:constr type="l" for="ch" forName="dummy2b" refType="w" fact="0.8837"/>
          <dgm:constr type="t" for="ch" forName="dummy2b" refType="h" fact="0.71"/>
          <dgm:constr type="l" for="ch" forName="wedge2Tx" refType="w" fact="0.67"/>
          <dgm:constr type="t" for="ch" forName="wedge2Tx" refType="h" fact="0.42"/>
          <dgm:constr type="w" for="ch" forName="wedge2Tx" refType="w" fact="0.23"/>
          <dgm:constr type="h" for="ch" forName="wedge2Tx" refType="h" fact="0.165"/>
          <dgm:constr type="l" for="ch" forName="wedge3" refType="w" fact="0.09"/>
          <dgm:constr type="t" for="ch" forName="wedge3" refType="w" fact="0.0973"/>
          <dgm:constr type="w" for="ch" forName="wedge3" refType="w" fact="0.84"/>
          <dgm:constr type="h" for="ch" forName="wedge3" refType="h" fact="0.84"/>
          <dgm:constr type="l" for="ch" forName="dummy3a" refType="w" fact="0.8737"/>
          <dgm:constr type="t" for="ch" forName="dummy3a" refType="h" fact="0.7273"/>
          <dgm:constr type="l" for="ch" forName="dummy3b" refType="w" fact="0.51"/>
          <dgm:constr type="t" for="ch" forName="dummy3b" refType="h" fact="0.9373"/>
          <dgm:constr type="l" for="ch" forName="wedge3Tx" refType="w" fact="0.53"/>
          <dgm:constr type="t" for="ch" forName="wedge3Tx" refType="h" fact="0.665"/>
          <dgm:constr type="w" for="ch" forName="wedge3Tx" refType="w" fact="0.22"/>
          <dgm:constr type="h" for="ch" forName="wedge3Tx" refType="h" fact="0.17"/>
          <dgm:constr type="l" for="ch" forName="wedge4" refType="w" fact="0.07"/>
          <dgm:constr type="t" for="ch" forName="wedge4" refType="h" fact="0.0973"/>
          <dgm:constr type="w" for="ch" forName="wedge4" refType="w" fact="0.84"/>
          <dgm:constr type="h" for="ch" forName="wedge4" refType="h" fact="0.84"/>
          <dgm:constr type="l" for="ch" forName="dummy4a" refType="w" fact="0.49"/>
          <dgm:constr type="t" for="ch" forName="dummy4a" refType="h" fact="0.9373"/>
          <dgm:constr type="l" for="ch" forName="dummy4b" refType="w" fact="0.1263"/>
          <dgm:constr type="t" for="ch" forName="dummy4b" refType="h" fact="0.7273"/>
          <dgm:constr type="r" for="ch" forName="wedge4Tx" refType="w" fact="0.47"/>
          <dgm:constr type="t" for="ch" forName="wedge4Tx" refType="h" fact="0.665"/>
          <dgm:constr type="w" for="ch" forName="wedge4Tx" refType="w" fact="0.22"/>
          <dgm:constr type="h" for="ch" forName="wedge4Tx" refType="h" fact="0.17"/>
          <dgm:constr type="l" for="ch" forName="wedge5" refType="w" fact="0.06"/>
          <dgm:constr type="t" for="ch" forName="wedge5" refType="h" fact="0.08"/>
          <dgm:constr type="w" for="ch" forName="wedge5" refType="w" fact="0.84"/>
          <dgm:constr type="h" for="ch" forName="wedge5" refType="h" fact="0.84"/>
          <dgm:constr type="l" for="ch" forName="dummy5a" refType="w" fact="0.1163"/>
          <dgm:constr type="t" for="ch" forName="dummy5a" refType="h" fact="0.71"/>
          <dgm:constr type="l" for="ch" forName="dummy5b" refType="w" fact="0.1163"/>
          <dgm:constr type="t" for="ch" forName="dummy5b" refType="h" fact="0.29"/>
          <dgm:constr type="r" for="ch" forName="wedge5Tx" refType="w" fact="0.33"/>
          <dgm:constr type="t" for="ch" forName="wedge5Tx" refType="h" fact="0.42"/>
          <dgm:constr type="w" for="ch" forName="wedge5Tx" refType="w" fact="0.23"/>
          <dgm:constr type="h" for="ch" forName="wedge5Tx" refType="h" fact="0.165"/>
          <dgm:constr type="l" for="ch" forName="wedge6" refType="w" fact="0.07"/>
          <dgm:constr type="t" for="ch" forName="wedge6" refType="h" fact="0.0627"/>
          <dgm:constr type="w" for="ch" forName="wedge6" refType="w" fact="0.84"/>
          <dgm:constr type="h" for="ch" forName="wedge6" refType="h" fact="0.84"/>
          <dgm:constr type="l" for="ch" forName="dummy6a" refType="w" fact="0.1263"/>
          <dgm:constr type="t" for="ch" forName="dummy6a" refType="h" fact="0.2727"/>
          <dgm:constr type="l" for="ch" forName="dummy6b" refType="w" fact="0.49"/>
          <dgm:constr type="t" for="ch" forName="dummy6b" refType="h" fact="0.0627"/>
          <dgm:constr type="r" for="ch" forName="wedge6Tx" refType="w" fact="0.47"/>
          <dgm:constr type="t" for="ch" forName="wedge6Tx" refType="h" fact="0.17"/>
          <dgm:constr type="w" for="ch" forName="wedge6Tx" refType="w" fact="0.22"/>
          <dgm:constr type="h" for="ch" forName="wedge6Tx" refType="h" fact="0.17"/>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h" for="ch" forName="arrowWedge6" refType="w" fact="0.08"/>
          <dgm:constr type="diam" for="ch" forName="arrowWedge6" refType="w" fact="0.84"/>
          <dgm:constr type="l" for="ch" forName="arrowWedge6" refType="w" fact="0.5"/>
          <dgm:constr type="t" for="ch" forName="arrowWedge6" refType="w" fact="0.5"/>
          <dgm:constr type="primFontSz" for="ch" ptType="node" op="equ"/>
        </dgm:constrLst>
      </dgm:if>
      <dgm:else name="Name7">
        <dgm:constrLst>
          <dgm:constr type="l" for="ch" forName="wedge1" refType="w" fact="0.0887"/>
          <dgm:constr type="t" for="ch" forName="wedge1" refType="w" fact="0.062"/>
          <dgm:constr type="w" for="ch" forName="wedge1" refType="w" fact="0.84"/>
          <dgm:constr type="h" for="ch" forName="wedge1" refType="h" fact="0.84"/>
          <dgm:constr type="l" for="ch" forName="dummy1a" refType="w" fact="0.5087"/>
          <dgm:constr type="t" for="ch" forName="dummy1a" refType="h" fact="0.062"/>
          <dgm:constr type="l" for="ch" forName="dummy1b" refType="w" fact="0.837"/>
          <dgm:constr type="t" for="ch" forName="dummy1b" refType="h" fact="0.2201"/>
          <dgm:constr type="l" for="ch" forName="wedge1Tx" refType="w" fact="0.53"/>
          <dgm:constr type="t" for="ch" forName="wedge1Tx" refType="h" fact="0.14"/>
          <dgm:constr type="w" for="ch" forName="wedge1Tx" refType="w" fact="0.2"/>
          <dgm:constr type="h" for="ch" forName="wedge1Tx" refType="h" fact="0.16"/>
          <dgm:constr type="l" for="ch" forName="wedge2" refType="w" fact="0.0995"/>
          <dgm:constr type="t" for="ch" forName="wedge2" refType="w" fact="0.0755"/>
          <dgm:constr type="w" for="ch" forName="wedge2" refType="w" fact="0.84"/>
          <dgm:constr type="h" for="ch" forName="wedge2" refType="h" fact="0.84"/>
          <dgm:constr type="l" for="ch" forName="dummy2a" refType="w" fact="0.8479"/>
          <dgm:constr type="t" for="ch" forName="dummy2a" refType="h" fact="0.2337"/>
          <dgm:constr type="l" for="ch" forName="dummy2b" refType="w" fact="0.929"/>
          <dgm:constr type="t" for="ch" forName="dummy2b" refType="h" fact="0.589"/>
          <dgm:constr type="l" for="ch" forName="wedge2Tx" refType="w" fact="0.67"/>
          <dgm:constr type="t" for="ch" forName="wedge2Tx" refType="h" fact="0.38"/>
          <dgm:constr type="w" for="ch" forName="wedge2Tx" refType="w" fact="0.23"/>
          <dgm:constr type="h" for="ch" forName="wedge2Tx" refType="h" fact="0.14"/>
          <dgm:constr type="l" for="ch" forName="wedge3" refType="w" fact="0.0956"/>
          <dgm:constr type="t" for="ch" forName="wedge3" refType="w" fact="0.0925"/>
          <dgm:constr type="w" for="ch" forName="wedge3" refType="w" fact="0.84"/>
          <dgm:constr type="h" for="ch" forName="wedge3" refType="h" fact="0.84"/>
          <dgm:constr type="l" for="ch" forName="dummy3a" refType="w" fact="0.9251"/>
          <dgm:constr type="t" for="ch" forName="dummy3a" refType="h" fact="0.6059"/>
          <dgm:constr type="l" for="ch" forName="dummy3b" refType="w" fact="0.6979"/>
          <dgm:constr type="t" for="ch" forName="dummy3b" refType="h" fact="0.8909"/>
          <dgm:constr type="l" for="ch" forName="wedge3Tx" refType="w" fact="0.635"/>
          <dgm:constr type="t" for="ch" forName="wedge3Tx" refType="h" fact="0.59"/>
          <dgm:constr type="w" for="ch" forName="wedge3Tx" refType="w" fact="0.2"/>
          <dgm:constr type="h" for="ch" forName="wedge3Tx" refType="h" fact="0.155"/>
          <dgm:constr type="l" for="ch" forName="wedge4" refType="w" fact="0.08"/>
          <dgm:constr type="t" for="ch" forName="wedge4" refType="h" fact="0.1"/>
          <dgm:constr type="w" for="ch" forName="wedge4" refType="w" fact="0.84"/>
          <dgm:constr type="h" for="ch" forName="wedge4" refType="h" fact="0.84"/>
          <dgm:constr type="l" for="ch" forName="dummy4a" refType="w" fact="0.6822"/>
          <dgm:constr type="t" for="ch" forName="dummy4a" refType="h" fact="0.8984"/>
          <dgm:constr type="l" for="ch" forName="dummy4b" refType="w" fact="0.3178"/>
          <dgm:constr type="t" for="ch" forName="dummy4b" refType="h" fact="0.8984"/>
          <dgm:constr type="l" for="ch" forName="wedge4Tx" refType="w" fact="0.4025"/>
          <dgm:constr type="t" for="ch" forName="wedge4Tx" refType="h" fact="0.76"/>
          <dgm:constr type="w" for="ch" forName="wedge4Tx" refType="w" fact="0.195"/>
          <dgm:constr type="h" for="ch" forName="wedge4Tx" refType="h" fact="0.14"/>
          <dgm:constr type="l" for="ch" forName="wedge5" refType="w" fact="0.0644"/>
          <dgm:constr type="t" for="ch" forName="wedge5" refType="h" fact="0.0925"/>
          <dgm:constr type="w" for="ch" forName="wedge5" refType="w" fact="0.84"/>
          <dgm:constr type="h" for="ch" forName="wedge5" refType="h" fact="0.84"/>
          <dgm:constr type="l" for="ch" forName="dummy5a" refType="w" fact="0.3021"/>
          <dgm:constr type="t" for="ch" forName="dummy5a" refType="h" fact="0.8909"/>
          <dgm:constr type="l" for="ch" forName="dummy5b" refType="w" fact="0.0749"/>
          <dgm:constr type="t" for="ch" forName="dummy5b" refType="h" fact="0.6059"/>
          <dgm:constr type="r" for="ch" forName="wedge5Tx" refType="w" fact="0.365"/>
          <dgm:constr type="t" for="ch" forName="wedge5Tx" refType="h" fact="0.59"/>
          <dgm:constr type="w" for="ch" forName="wedge5Tx" refType="w" fact="0.2"/>
          <dgm:constr type="h" for="ch" forName="wedge5Tx" refType="h" fact="0.155"/>
          <dgm:constr type="l" for="ch" forName="wedge6" refType="w" fact="0.0605"/>
          <dgm:constr type="t" for="ch" forName="wedge6" refType="h" fact="0.0755"/>
          <dgm:constr type="w" for="ch" forName="wedge6" refType="w" fact="0.84"/>
          <dgm:constr type="h" for="ch" forName="wedge6" refType="h" fact="0.84"/>
          <dgm:constr type="l" for="ch" forName="dummy6a" refType="w" fact="0.071"/>
          <dgm:constr type="t" for="ch" forName="dummy6a" refType="h" fact="0.589"/>
          <dgm:constr type="l" for="ch" forName="dummy6b" refType="w" fact="0.1521"/>
          <dgm:constr type="t" for="ch" forName="dummy6b" refType="h" fact="0.2337"/>
          <dgm:constr type="r" for="ch" forName="wedge6Tx" refType="w" fact="0.33"/>
          <dgm:constr type="t" for="ch" forName="wedge6Tx" refType="h" fact="0.38"/>
          <dgm:constr type="w" for="ch" forName="wedge6Tx" refType="w" fact="0.23"/>
          <dgm:constr type="h" for="ch" forName="wedge6Tx" refType="h" fact="0.14"/>
          <dgm:constr type="l" for="ch" forName="wedge7" refType="w" fact="0.0713"/>
          <dgm:constr type="t" for="ch" forName="wedge7" refType="h" fact="0.062"/>
          <dgm:constr type="w" for="ch" forName="wedge7" refType="w" fact="0.84"/>
          <dgm:constr type="h" for="ch" forName="wedge7" refType="h" fact="0.84"/>
          <dgm:constr type="l" for="ch" forName="dummy7a" refType="w" fact="0.163"/>
          <dgm:constr type="t" for="ch" forName="dummy7a" refType="h" fact="0.2201"/>
          <dgm:constr type="l" for="ch" forName="dummy7b" refType="w" fact="0.4913"/>
          <dgm:constr type="t" for="ch" forName="dummy7b" refType="h" fact="0.062"/>
          <dgm:constr type="r" for="ch" forName="wedge7Tx" refType="w" fact="0.47"/>
          <dgm:constr type="t" for="ch" forName="wedge7Tx" refType="h" fact="0.14"/>
          <dgm:constr type="w" for="ch" forName="wedge7Tx" refType="w" fact="0.2"/>
          <dgm:constr type="h" for="ch" forName="wedge7Tx" refType="h" fact="0.16"/>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h" for="ch" forName="arrowWedge6" refType="w" fact="0.08"/>
          <dgm:constr type="diam" for="ch" forName="arrowWedge6" refType="w" fact="0.84"/>
          <dgm:constr type="l" for="ch" forName="arrowWedge6" refType="w" fact="0.5"/>
          <dgm:constr type="t" for="ch" forName="arrowWedge6" refType="w" fact="0.5"/>
          <dgm:constr type="h" for="ch" forName="arrowWedge7" refType="w" fact="0.08"/>
          <dgm:constr type="diam" for="ch" forName="arrowWedge7" refType="w" fact="0.84"/>
          <dgm:constr type="l" for="ch" forName="arrowWedge7" refType="w" fact="0.5"/>
          <dgm:constr type="t" for="ch" forName="arrowWedge7" refType="w" fact="0.5"/>
          <dgm:constr type="primFontSz" for="ch" ptType="node" op="equ"/>
        </dgm:constrLst>
      </dgm:else>
    </dgm:choose>
    <dgm:ruleLst/>
    <dgm:choose name="Name8">
      <dgm:if name="Name9" axis="ch" ptType="node" func="cnt" op="gte" val="1">
        <dgm:layoutNode name="wedge1">
          <dgm:alg type="sp"/>
          <dgm:choose name="Name10">
            <dgm:if name="Name11" axis="ch" ptType="node" func="cnt" op="equ" val="1">
              <dgm:shape xmlns:r="http://schemas.openxmlformats.org/officeDocument/2006/relationships" type="ellipse" r:blip="">
                <dgm:adjLst/>
              </dgm:shape>
            </dgm:if>
            <dgm:if name="Name12" axis="ch" ptType="node" func="cnt" op="equ" val="2">
              <dgm:shape xmlns:r="http://schemas.openxmlformats.org/officeDocument/2006/relationships" type="pie" r:blip="">
                <dgm:adjLst>
                  <dgm:adj idx="1" val="270"/>
                  <dgm:adj idx="2" val="90"/>
                </dgm:adjLst>
              </dgm:shape>
            </dgm:if>
            <dgm:if name="Name13" axis="ch" ptType="node" func="cnt" op="equ" val="3">
              <dgm:shape xmlns:r="http://schemas.openxmlformats.org/officeDocument/2006/relationships" type="pie" r:blip="">
                <dgm:adjLst>
                  <dgm:adj idx="1" val="270"/>
                  <dgm:adj idx="2" val="30"/>
                </dgm:adjLst>
              </dgm:shape>
            </dgm:if>
            <dgm:if name="Name14" axis="ch" ptType="node" func="cnt" op="equ" val="4">
              <dgm:shape xmlns:r="http://schemas.openxmlformats.org/officeDocument/2006/relationships" type="pie" r:blip="">
                <dgm:adjLst>
                  <dgm:adj idx="1" val="270"/>
                  <dgm:adj idx="2" val="0"/>
                </dgm:adjLst>
              </dgm:shape>
            </dgm:if>
            <dgm:if name="Name15" axis="ch" ptType="node" func="cnt" op="equ" val="5">
              <dgm:shape xmlns:r="http://schemas.openxmlformats.org/officeDocument/2006/relationships" type="pie" r:blip="">
                <dgm:adjLst>
                  <dgm:adj idx="1" val="270"/>
                  <dgm:adj idx="2" val="342"/>
                </dgm:adjLst>
              </dgm:shape>
            </dgm:if>
            <dgm:if name="Name16" axis="ch" ptType="node" func="cnt" op="equ" val="6">
              <dgm:shape xmlns:r="http://schemas.openxmlformats.org/officeDocument/2006/relationships" type="pie" r:blip="">
                <dgm:adjLst>
                  <dgm:adj idx="1" val="270"/>
                  <dgm:adj idx="2" val="330"/>
                </dgm:adjLst>
              </dgm:shape>
            </dgm:if>
            <dgm:else name="Name17">
              <dgm:shape xmlns:r="http://schemas.openxmlformats.org/officeDocument/2006/relationships" type="pie" r:blip="">
                <dgm:adjLst>
                  <dgm:adj idx="1" val="270"/>
                  <dgm:adj idx="2" val="321.4286"/>
                </dgm:adjLst>
              </dgm:shape>
            </dgm:else>
          </dgm:choose>
          <dgm:choose name="Name18">
            <dgm:if name="Name19" func="var" arg="dir" op="equ" val="norm">
              <dgm:presOf axis="ch desOrSelf" ptType="node node" st="1 1" cnt="1 0"/>
            </dgm:if>
            <dgm:else name="Name20">
              <dgm:choose name="Name21">
                <dgm:if name="Name22" axis="ch" ptType="node" func="cnt" op="equ" val="1">
                  <dgm:presOf axis="ch desOrSelf" ptType="node node" st="1 1" cnt="1 0"/>
                </dgm:if>
                <dgm:if name="Name23" axis="ch" ptType="node" func="cnt" op="equ" val="2">
                  <dgm:presOf axis="ch desOrSelf" ptType="node node" st="2 1" cnt="1 0"/>
                </dgm:if>
                <dgm:if name="Name24" axis="ch" ptType="node" func="cnt" op="equ" val="3">
                  <dgm:presOf axis="ch desOrSelf" ptType="node node" st="3 1" cnt="1 0"/>
                </dgm:if>
                <dgm:if name="Name25" axis="ch" ptType="node" func="cnt" op="equ" val="4">
                  <dgm:presOf axis="ch desOrSelf" ptType="node node" st="4 1" cnt="1 0"/>
                </dgm:if>
                <dgm:if name="Name26" axis="ch" ptType="node" func="cnt" op="equ" val="5">
                  <dgm:presOf axis="ch desOrSelf" ptType="node node" st="5 1" cnt="1 0"/>
                </dgm:if>
                <dgm:if name="Name27" axis="ch" ptType="node" func="cnt" op="equ" val="6">
                  <dgm:presOf axis="ch desOrSelf" ptType="node node" st="6 1" cnt="1 0"/>
                </dgm:if>
                <dgm:else name="Name28">
                  <dgm:presOf axis="ch desOrSelf" ptType="node node" st="7 1" cnt="1 0"/>
                </dgm:else>
              </dgm:choose>
            </dgm:else>
          </dgm:choose>
          <dgm:constrLst/>
          <dgm:ruleLst/>
        </dgm:layoutNode>
        <dgm:layoutNode name="dummy1a" moveWith="wedge1">
          <dgm:alg type="sp"/>
          <dgm:shape xmlns:r="http://schemas.openxmlformats.org/officeDocument/2006/relationships" r:blip="">
            <dgm:adjLst/>
          </dgm:shape>
          <dgm:presOf/>
          <dgm:constrLst>
            <dgm:constr type="w" val="1"/>
            <dgm:constr type="h" val="1"/>
          </dgm:constrLst>
          <dgm:ruleLst/>
        </dgm:layoutNode>
        <dgm:layoutNode name="dummy1b" moveWith="wedge1">
          <dgm:alg type="sp"/>
          <dgm:shape xmlns:r="http://schemas.openxmlformats.org/officeDocument/2006/relationships" r:blip="">
            <dgm:adjLst/>
          </dgm:shape>
          <dgm:presOf/>
          <dgm:constrLst>
            <dgm:constr type="w" val="1"/>
            <dgm:constr type="h" val="1"/>
          </dgm:constrLst>
          <dgm:ruleLst/>
        </dgm:layoutNode>
        <dgm:layoutNode name="wedge1Tx" moveWith="wedge1">
          <dgm:varLst>
            <dgm:chMax val="0"/>
            <dgm:chPref val="0"/>
            <dgm:bulletEnabled val="1"/>
          </dgm:varLst>
          <dgm:alg type="tx"/>
          <dgm:shape xmlns:r="http://schemas.openxmlformats.org/officeDocument/2006/relationships" type="rect" r:blip="" hideGeom="1">
            <dgm:adjLst/>
          </dgm:shape>
          <dgm:choose name="Name29">
            <dgm:if name="Name30" func="var" arg="dir" op="equ" val="norm">
              <dgm:presOf axis="ch desOrSelf" ptType="node node" st="1 1" cnt="1 0"/>
            </dgm:if>
            <dgm:else name="Name31">
              <dgm:choose name="Name32">
                <dgm:if name="Name33" axis="ch" ptType="node" func="cnt" op="equ" val="1">
                  <dgm:presOf axis="ch desOrSelf" ptType="node node" st="1 1" cnt="1 0"/>
                </dgm:if>
                <dgm:if name="Name34" axis="ch" ptType="node" func="cnt" op="equ" val="2">
                  <dgm:presOf axis="ch desOrSelf" ptType="node node" st="2 1" cnt="1 0"/>
                </dgm:if>
                <dgm:if name="Name35" axis="ch" ptType="node" func="cnt" op="equ" val="3">
                  <dgm:presOf axis="ch desOrSelf" ptType="node node" st="3 1" cnt="1 0"/>
                </dgm:if>
                <dgm:if name="Name36" axis="ch" ptType="node" func="cnt" op="equ" val="4">
                  <dgm:presOf axis="ch desOrSelf" ptType="node node" st="4 1" cnt="1 0"/>
                </dgm:if>
                <dgm:if name="Name37" axis="ch" ptType="node" func="cnt" op="equ" val="5">
                  <dgm:presOf axis="ch desOrSelf" ptType="node node" st="5 1" cnt="1 0"/>
                </dgm:if>
                <dgm:if name="Name38" axis="ch" ptType="node" func="cnt" op="equ" val="6">
                  <dgm:presOf axis="ch desOrSelf" ptType="node node" st="6 1" cnt="1 0"/>
                </dgm:if>
                <dgm:else name="Name39">
                  <dgm:presOf axis="ch desOrSelf" ptType="node node" st="7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40"/>
    </dgm:choose>
    <dgm:choose name="Name41">
      <dgm:if name="Name42" axis="ch" ptType="node" func="cnt" op="gte" val="2">
        <dgm:layoutNode name="wedge2">
          <dgm:alg type="sp"/>
          <dgm:choose name="Name43">
            <dgm:if name="Name44" axis="ch" ptType="node" func="cnt" op="equ" val="2">
              <dgm:shape xmlns:r="http://schemas.openxmlformats.org/officeDocument/2006/relationships" type="pie" r:blip="">
                <dgm:adjLst>
                  <dgm:adj idx="1" val="90"/>
                  <dgm:adj idx="2" val="270"/>
                </dgm:adjLst>
              </dgm:shape>
            </dgm:if>
            <dgm:if name="Name45" axis="ch" ptType="node" func="cnt" op="equ" val="3">
              <dgm:shape xmlns:r="http://schemas.openxmlformats.org/officeDocument/2006/relationships" type="pie" r:blip="">
                <dgm:adjLst>
                  <dgm:adj idx="1" val="30"/>
                  <dgm:adj idx="2" val="150"/>
                </dgm:adjLst>
              </dgm:shape>
            </dgm:if>
            <dgm:if name="Name46" axis="ch" ptType="node" func="cnt" op="equ" val="4">
              <dgm:shape xmlns:r="http://schemas.openxmlformats.org/officeDocument/2006/relationships" type="pie" r:blip="">
                <dgm:adjLst>
                  <dgm:adj idx="1" val="0"/>
                  <dgm:adj idx="2" val="90"/>
                </dgm:adjLst>
              </dgm:shape>
            </dgm:if>
            <dgm:if name="Name47" axis="ch" ptType="node" func="cnt" op="equ" val="5">
              <dgm:shape xmlns:r="http://schemas.openxmlformats.org/officeDocument/2006/relationships" type="pie" r:blip="">
                <dgm:adjLst>
                  <dgm:adj idx="1" val="342"/>
                  <dgm:adj idx="2" val="54"/>
                </dgm:adjLst>
              </dgm:shape>
            </dgm:if>
            <dgm:if name="Name48" axis="ch" ptType="node" func="cnt" op="equ" val="6">
              <dgm:shape xmlns:r="http://schemas.openxmlformats.org/officeDocument/2006/relationships" type="pie" r:blip="">
                <dgm:adjLst>
                  <dgm:adj idx="1" val="330"/>
                  <dgm:adj idx="2" val="30"/>
                </dgm:adjLst>
              </dgm:shape>
            </dgm:if>
            <dgm:else name="Name49">
              <dgm:shape xmlns:r="http://schemas.openxmlformats.org/officeDocument/2006/relationships" type="pie" r:blip="">
                <dgm:adjLst>
                  <dgm:adj idx="1" val="321.4286"/>
                  <dgm:adj idx="2" val="12.85714"/>
                </dgm:adjLst>
              </dgm:shape>
            </dgm:else>
          </dgm:choose>
          <dgm:choose name="Name50">
            <dgm:if name="Name51" func="var" arg="dir" op="equ" val="norm">
              <dgm:presOf axis="ch desOrSelf" ptType="node node" st="2 1" cnt="1 0"/>
            </dgm:if>
            <dgm:else name="Name52">
              <dgm:choose name="Name53">
                <dgm:if name="Name54" axis="ch" ptType="node" func="cnt" op="equ" val="2">
                  <dgm:presOf axis="ch desOrSelf" ptType="node node" st="1 1" cnt="1 0"/>
                </dgm:if>
                <dgm:if name="Name55" axis="ch" ptType="node" func="cnt" op="equ" val="3">
                  <dgm:presOf axis="ch desOrSelf" ptType="node node" st="2 1" cnt="1 0"/>
                </dgm:if>
                <dgm:if name="Name56" axis="ch" ptType="node" func="cnt" op="equ" val="4">
                  <dgm:presOf axis="ch desOrSelf" ptType="node node" st="3 1" cnt="1 0"/>
                </dgm:if>
                <dgm:if name="Name57" axis="ch" ptType="node" func="cnt" op="equ" val="5">
                  <dgm:presOf axis="ch desOrSelf" ptType="node node" st="4 1" cnt="1 0"/>
                </dgm:if>
                <dgm:if name="Name58" axis="ch" ptType="node" func="cnt" op="equ" val="6">
                  <dgm:presOf axis="ch desOrSelf" ptType="node node" st="5 1" cnt="1 0"/>
                </dgm:if>
                <dgm:else name="Name59">
                  <dgm:presOf axis="ch desOrSelf" ptType="node node" st="6 1" cnt="1 0"/>
                </dgm:else>
              </dgm:choose>
            </dgm:else>
          </dgm:choose>
          <dgm:constrLst/>
          <dgm:ruleLst/>
        </dgm:layoutNode>
        <dgm:layoutNode name="dummy2a" moveWith="wedge2">
          <dgm:alg type="sp"/>
          <dgm:shape xmlns:r="http://schemas.openxmlformats.org/officeDocument/2006/relationships" r:blip="">
            <dgm:adjLst/>
          </dgm:shape>
          <dgm:presOf/>
          <dgm:constrLst>
            <dgm:constr type="w" val="1"/>
            <dgm:constr type="h" val="1"/>
          </dgm:constrLst>
          <dgm:ruleLst/>
        </dgm:layoutNode>
        <dgm:layoutNode name="dummy2b" moveWith="wedge2">
          <dgm:alg type="sp"/>
          <dgm:shape xmlns:r="http://schemas.openxmlformats.org/officeDocument/2006/relationships" r:blip="">
            <dgm:adjLst/>
          </dgm:shape>
          <dgm:presOf/>
          <dgm:constrLst>
            <dgm:constr type="w" val="1"/>
            <dgm:constr type="h" val="1"/>
          </dgm:constrLst>
          <dgm:ruleLst/>
        </dgm:layoutNode>
        <dgm:layoutNode name="wedge2Tx" moveWith="wedge2">
          <dgm:varLst>
            <dgm:chMax val="0"/>
            <dgm:chPref val="0"/>
            <dgm:bulletEnabled val="1"/>
          </dgm:varLst>
          <dgm:alg type="tx"/>
          <dgm:shape xmlns:r="http://schemas.openxmlformats.org/officeDocument/2006/relationships" type="rect" r:blip="" hideGeom="1">
            <dgm:adjLst/>
          </dgm:shape>
          <dgm:choose name="Name60">
            <dgm:if name="Name61" func="var" arg="dir" op="equ" val="norm">
              <dgm:presOf axis="ch desOrSelf" ptType="node node" st="2 1" cnt="1 0"/>
            </dgm:if>
            <dgm:else name="Name62">
              <dgm:choose name="Name63">
                <dgm:if name="Name64" axis="ch" ptType="node" func="cnt" op="equ" val="2">
                  <dgm:presOf axis="ch desOrSelf" ptType="node node" st="1 1" cnt="1 0"/>
                </dgm:if>
                <dgm:if name="Name65" axis="ch" ptType="node" func="cnt" op="equ" val="3">
                  <dgm:presOf axis="ch desOrSelf" ptType="node node" st="2 1" cnt="1 0"/>
                </dgm:if>
                <dgm:if name="Name66" axis="ch" ptType="node" func="cnt" op="equ" val="4">
                  <dgm:presOf axis="ch desOrSelf" ptType="node node" st="3 1" cnt="1 0"/>
                </dgm:if>
                <dgm:if name="Name67" axis="ch" ptType="node" func="cnt" op="equ" val="5">
                  <dgm:presOf axis="ch desOrSelf" ptType="node node" st="4 1" cnt="1 0"/>
                </dgm:if>
                <dgm:if name="Name68" axis="ch" ptType="node" func="cnt" op="equ" val="6">
                  <dgm:presOf axis="ch desOrSelf" ptType="node node" st="5 1" cnt="1 0"/>
                </dgm:if>
                <dgm:else name="Name69">
                  <dgm:presOf axis="ch desOrSelf" ptType="node node" st="6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70"/>
    </dgm:choose>
    <dgm:choose name="Name71">
      <dgm:if name="Name72" axis="ch" ptType="node" func="cnt" op="gte" val="3">
        <dgm:layoutNode name="wedge3">
          <dgm:alg type="sp"/>
          <dgm:choose name="Name73">
            <dgm:if name="Name74" axis="ch" ptType="node" func="cnt" op="equ" val="3">
              <dgm:shape xmlns:r="http://schemas.openxmlformats.org/officeDocument/2006/relationships" type="pie" r:blip="">
                <dgm:adjLst>
                  <dgm:adj idx="1" val="150"/>
                  <dgm:adj idx="2" val="270"/>
                </dgm:adjLst>
              </dgm:shape>
            </dgm:if>
            <dgm:if name="Name75" axis="ch" ptType="node" func="cnt" op="equ" val="4">
              <dgm:shape xmlns:r="http://schemas.openxmlformats.org/officeDocument/2006/relationships" type="pie" r:blip="">
                <dgm:adjLst>
                  <dgm:adj idx="1" val="90"/>
                  <dgm:adj idx="2" val="180"/>
                </dgm:adjLst>
              </dgm:shape>
            </dgm:if>
            <dgm:if name="Name76" axis="ch" ptType="node" func="cnt" op="equ" val="5">
              <dgm:shape xmlns:r="http://schemas.openxmlformats.org/officeDocument/2006/relationships" type="pie" r:blip="">
                <dgm:adjLst>
                  <dgm:adj idx="1" val="54"/>
                  <dgm:adj idx="2" val="126"/>
                </dgm:adjLst>
              </dgm:shape>
            </dgm:if>
            <dgm:if name="Name77" axis="ch" ptType="node" func="cnt" op="equ" val="6">
              <dgm:shape xmlns:r="http://schemas.openxmlformats.org/officeDocument/2006/relationships" type="pie" r:blip="">
                <dgm:adjLst>
                  <dgm:adj idx="1" val="30"/>
                  <dgm:adj idx="2" val="90"/>
                </dgm:adjLst>
              </dgm:shape>
            </dgm:if>
            <dgm:else name="Name78">
              <dgm:shape xmlns:r="http://schemas.openxmlformats.org/officeDocument/2006/relationships" type="pie" r:blip="">
                <dgm:adjLst>
                  <dgm:adj idx="1" val="12.85714"/>
                  <dgm:adj idx="2" val="64.28571"/>
                </dgm:adjLst>
              </dgm:shape>
            </dgm:else>
          </dgm:choose>
          <dgm:choose name="Name79">
            <dgm:if name="Name80" func="var" arg="dir" op="equ" val="norm">
              <dgm:presOf axis="ch desOrSelf" ptType="node node" st="3 1" cnt="1 0"/>
            </dgm:if>
            <dgm:else name="Name81">
              <dgm:choose name="Name82">
                <dgm:if name="Name83" axis="ch" ptType="node" func="cnt" op="equ" val="3">
                  <dgm:presOf axis="ch desOrSelf" ptType="node node" st="1 1" cnt="1 0"/>
                </dgm:if>
                <dgm:if name="Name84" axis="ch" ptType="node" func="cnt" op="equ" val="4">
                  <dgm:presOf axis="ch desOrSelf" ptType="node node" st="2 1" cnt="1 0"/>
                </dgm:if>
                <dgm:if name="Name85" axis="ch" ptType="node" func="cnt" op="equ" val="5">
                  <dgm:presOf axis="ch desOrSelf" ptType="node node" st="3 1" cnt="1 0"/>
                </dgm:if>
                <dgm:if name="Name86" axis="ch" ptType="node" func="cnt" op="equ" val="6">
                  <dgm:presOf axis="ch desOrSelf" ptType="node node" st="4 1" cnt="1 0"/>
                </dgm:if>
                <dgm:else name="Name87">
                  <dgm:presOf axis="ch desOrSelf" ptType="node node" st="5 1" cnt="1 0"/>
                </dgm:else>
              </dgm:choose>
            </dgm:else>
          </dgm:choose>
          <dgm:constrLst/>
          <dgm:ruleLst/>
        </dgm:layoutNode>
        <dgm:layoutNode name="dummy3a" moveWith="wedge3">
          <dgm:alg type="sp"/>
          <dgm:shape xmlns:r="http://schemas.openxmlformats.org/officeDocument/2006/relationships" r:blip="">
            <dgm:adjLst/>
          </dgm:shape>
          <dgm:presOf/>
          <dgm:constrLst>
            <dgm:constr type="w" val="1"/>
            <dgm:constr type="h" val="1"/>
          </dgm:constrLst>
          <dgm:ruleLst/>
        </dgm:layoutNode>
        <dgm:layoutNode name="dummy3b" moveWith="wedge3">
          <dgm:alg type="sp"/>
          <dgm:shape xmlns:r="http://schemas.openxmlformats.org/officeDocument/2006/relationships" r:blip="">
            <dgm:adjLst/>
          </dgm:shape>
          <dgm:presOf/>
          <dgm:constrLst>
            <dgm:constr type="w" val="1"/>
            <dgm:constr type="h" val="1"/>
          </dgm:constrLst>
          <dgm:ruleLst/>
        </dgm:layoutNode>
        <dgm:layoutNode name="wedge3Tx" moveWith="wedge3">
          <dgm:varLst>
            <dgm:chMax val="0"/>
            <dgm:chPref val="0"/>
            <dgm:bulletEnabled val="1"/>
          </dgm:varLst>
          <dgm:alg type="tx"/>
          <dgm:shape xmlns:r="http://schemas.openxmlformats.org/officeDocument/2006/relationships" type="rect" r:blip="" hideGeom="1">
            <dgm:adjLst/>
          </dgm:shape>
          <dgm:choose name="Name88">
            <dgm:if name="Name89" func="var" arg="dir" op="equ" val="norm">
              <dgm:presOf axis="ch desOrSelf" ptType="node node" st="3 1" cnt="1 0"/>
            </dgm:if>
            <dgm:else name="Name90">
              <dgm:choose name="Name91">
                <dgm:if name="Name92" axis="ch" ptType="node" func="cnt" op="equ" val="3">
                  <dgm:presOf axis="ch desOrSelf" ptType="node node" st="1 1" cnt="1 0"/>
                </dgm:if>
                <dgm:if name="Name93" axis="ch" ptType="node" func="cnt" op="equ" val="4">
                  <dgm:presOf axis="ch desOrSelf" ptType="node node" st="2 1" cnt="1 0"/>
                </dgm:if>
                <dgm:if name="Name94" axis="ch" ptType="node" func="cnt" op="equ" val="5">
                  <dgm:presOf axis="ch desOrSelf" ptType="node node" st="3 1" cnt="1 0"/>
                </dgm:if>
                <dgm:if name="Name95" axis="ch" ptType="node" func="cnt" op="equ" val="6">
                  <dgm:presOf axis="ch desOrSelf" ptType="node node" st="4 1" cnt="1 0"/>
                </dgm:if>
                <dgm:else name="Name96">
                  <dgm:presOf axis="ch desOrSelf" ptType="node node" st="5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97"/>
    </dgm:choose>
    <dgm:choose name="Name98">
      <dgm:if name="Name99" axis="ch" ptType="node" func="cnt" op="gte" val="4">
        <dgm:layoutNode name="wedge4">
          <dgm:alg type="sp"/>
          <dgm:choose name="Name100">
            <dgm:if name="Name101" axis="ch" ptType="node" func="cnt" op="equ" val="4">
              <dgm:shape xmlns:r="http://schemas.openxmlformats.org/officeDocument/2006/relationships" type="pie" r:blip="">
                <dgm:adjLst>
                  <dgm:adj idx="1" val="180"/>
                  <dgm:adj idx="2" val="270"/>
                </dgm:adjLst>
              </dgm:shape>
            </dgm:if>
            <dgm:if name="Name102" axis="ch" ptType="node" func="cnt" op="equ" val="5">
              <dgm:shape xmlns:r="http://schemas.openxmlformats.org/officeDocument/2006/relationships" type="pie" r:blip="">
                <dgm:adjLst>
                  <dgm:adj idx="1" val="126"/>
                  <dgm:adj idx="2" val="198"/>
                </dgm:adjLst>
              </dgm:shape>
            </dgm:if>
            <dgm:if name="Name103" axis="ch" ptType="node" func="cnt" op="equ" val="6">
              <dgm:shape xmlns:r="http://schemas.openxmlformats.org/officeDocument/2006/relationships" type="pie" r:blip="">
                <dgm:adjLst>
                  <dgm:adj idx="1" val="90"/>
                  <dgm:adj idx="2" val="150"/>
                </dgm:adjLst>
              </dgm:shape>
            </dgm:if>
            <dgm:else name="Name104">
              <dgm:shape xmlns:r="http://schemas.openxmlformats.org/officeDocument/2006/relationships" type="pie" r:blip="">
                <dgm:adjLst>
                  <dgm:adj idx="1" val="64.2871"/>
                  <dgm:adj idx="2" val="115.7143"/>
                </dgm:adjLst>
              </dgm:shape>
            </dgm:else>
          </dgm:choose>
          <dgm:choose name="Name105">
            <dgm:if name="Name106" func="var" arg="dir" op="equ" val="norm">
              <dgm:presOf axis="ch desOrSelf" ptType="node node" st="4 1" cnt="1 0"/>
            </dgm:if>
            <dgm:else name="Name107">
              <dgm:choose name="Name108">
                <dgm:if name="Name109" axis="ch" ptType="node" func="cnt" op="equ" val="4">
                  <dgm:presOf axis="ch desOrSelf" ptType="node node" st="1 1" cnt="1 0"/>
                </dgm:if>
                <dgm:if name="Name110" axis="ch" ptType="node" func="cnt" op="equ" val="5">
                  <dgm:presOf axis="ch desOrSelf" ptType="node node" st="2 1" cnt="1 0"/>
                </dgm:if>
                <dgm:if name="Name111" axis="ch" ptType="node" func="cnt" op="equ" val="6">
                  <dgm:presOf axis="ch desOrSelf" ptType="node node" st="3 1" cnt="1 0"/>
                </dgm:if>
                <dgm:else name="Name112">
                  <dgm:presOf axis="ch desOrSelf" ptType="node node" st="4 1" cnt="1 0"/>
                </dgm:else>
              </dgm:choose>
            </dgm:else>
          </dgm:choose>
          <dgm:constrLst/>
          <dgm:ruleLst/>
        </dgm:layoutNode>
        <dgm:layoutNode name="dummy4a" moveWith="wedge4">
          <dgm:alg type="sp"/>
          <dgm:shape xmlns:r="http://schemas.openxmlformats.org/officeDocument/2006/relationships" r:blip="">
            <dgm:adjLst/>
          </dgm:shape>
          <dgm:presOf/>
          <dgm:constrLst>
            <dgm:constr type="w" val="1"/>
            <dgm:constr type="h" val="1"/>
          </dgm:constrLst>
          <dgm:ruleLst/>
        </dgm:layoutNode>
        <dgm:layoutNode name="dummy4b" moveWith="wedge4">
          <dgm:alg type="sp"/>
          <dgm:shape xmlns:r="http://schemas.openxmlformats.org/officeDocument/2006/relationships" r:blip="">
            <dgm:adjLst/>
          </dgm:shape>
          <dgm:presOf/>
          <dgm:constrLst>
            <dgm:constr type="w" val="1"/>
            <dgm:constr type="h" val="1"/>
          </dgm:constrLst>
          <dgm:ruleLst/>
        </dgm:layoutNode>
        <dgm:layoutNode name="wedge4Tx" moveWith="wedge4">
          <dgm:varLst>
            <dgm:chMax val="0"/>
            <dgm:chPref val="0"/>
            <dgm:bulletEnabled val="1"/>
          </dgm:varLst>
          <dgm:alg type="tx"/>
          <dgm:shape xmlns:r="http://schemas.openxmlformats.org/officeDocument/2006/relationships" type="rect" r:blip="" hideGeom="1">
            <dgm:adjLst/>
          </dgm:shape>
          <dgm:choose name="Name113">
            <dgm:if name="Name114" func="var" arg="dir" op="equ" val="norm">
              <dgm:presOf axis="ch desOrSelf" ptType="node node" st="4 1" cnt="1 0"/>
            </dgm:if>
            <dgm:else name="Name115">
              <dgm:choose name="Name116">
                <dgm:if name="Name117" axis="ch" ptType="node" func="cnt" op="equ" val="4">
                  <dgm:presOf axis="ch desOrSelf" ptType="node node" st="1 1" cnt="1 0"/>
                </dgm:if>
                <dgm:if name="Name118" axis="ch" ptType="node" func="cnt" op="equ" val="5">
                  <dgm:presOf axis="ch desOrSelf" ptType="node node" st="2 1" cnt="1 0"/>
                </dgm:if>
                <dgm:if name="Name119" axis="ch" ptType="node" func="cnt" op="equ" val="6">
                  <dgm:presOf axis="ch desOrSelf" ptType="node node" st="3 1" cnt="1 0"/>
                </dgm:if>
                <dgm:else name="Name120">
                  <dgm:presOf axis="ch desOrSelf" ptType="node node" st="4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21"/>
    </dgm:choose>
    <dgm:choose name="Name122">
      <dgm:if name="Name123" axis="ch" ptType="node" func="cnt" op="gte" val="5">
        <dgm:layoutNode name="wedge5">
          <dgm:alg type="sp"/>
          <dgm:choose name="Name124">
            <dgm:if name="Name125" axis="ch" ptType="node" func="cnt" op="equ" val="5">
              <dgm:shape xmlns:r="http://schemas.openxmlformats.org/officeDocument/2006/relationships" type="pie" r:blip="">
                <dgm:adjLst>
                  <dgm:adj idx="1" val="198"/>
                  <dgm:adj idx="2" val="270"/>
                </dgm:adjLst>
              </dgm:shape>
            </dgm:if>
            <dgm:if name="Name126" axis="ch" ptType="node" func="cnt" op="equ" val="6">
              <dgm:shape xmlns:r="http://schemas.openxmlformats.org/officeDocument/2006/relationships" type="pie" r:blip="">
                <dgm:adjLst>
                  <dgm:adj idx="1" val="150"/>
                  <dgm:adj idx="2" val="210"/>
                </dgm:adjLst>
              </dgm:shape>
            </dgm:if>
            <dgm:else name="Name127">
              <dgm:shape xmlns:r="http://schemas.openxmlformats.org/officeDocument/2006/relationships" type="pie" r:blip="">
                <dgm:adjLst>
                  <dgm:adj idx="1" val="115.7143"/>
                  <dgm:adj idx="2" val="167.1429"/>
                </dgm:adjLst>
              </dgm:shape>
            </dgm:else>
          </dgm:choose>
          <dgm:choose name="Name128">
            <dgm:if name="Name129" func="var" arg="dir" op="equ" val="norm">
              <dgm:presOf axis="ch desOrSelf" ptType="node node" st="5 1" cnt="1 0"/>
            </dgm:if>
            <dgm:else name="Name130">
              <dgm:choose name="Name131">
                <dgm:if name="Name132" axis="ch" ptType="node" func="cnt" op="equ" val="5">
                  <dgm:presOf axis="ch desOrSelf" ptType="node node" st="1 1" cnt="1 0"/>
                </dgm:if>
                <dgm:if name="Name133" axis="ch" ptType="node" func="cnt" op="equ" val="6">
                  <dgm:presOf axis="ch desOrSelf" ptType="node node" st="2 1" cnt="1 0"/>
                </dgm:if>
                <dgm:else name="Name134">
                  <dgm:presOf axis="ch desOrSelf" ptType="node node" st="3 1" cnt="1 0"/>
                </dgm:else>
              </dgm:choose>
            </dgm:else>
          </dgm:choose>
          <dgm:constrLst/>
          <dgm:ruleLst/>
        </dgm:layoutNode>
        <dgm:layoutNode name="dummy5a" moveWith="wedge5">
          <dgm:alg type="sp"/>
          <dgm:shape xmlns:r="http://schemas.openxmlformats.org/officeDocument/2006/relationships" r:blip="">
            <dgm:adjLst/>
          </dgm:shape>
          <dgm:presOf/>
          <dgm:constrLst>
            <dgm:constr type="w" val="1"/>
            <dgm:constr type="h" val="1"/>
          </dgm:constrLst>
          <dgm:ruleLst/>
        </dgm:layoutNode>
        <dgm:layoutNode name="dummy5b" moveWith="wedge5">
          <dgm:alg type="sp"/>
          <dgm:shape xmlns:r="http://schemas.openxmlformats.org/officeDocument/2006/relationships" r:blip="">
            <dgm:adjLst/>
          </dgm:shape>
          <dgm:presOf/>
          <dgm:constrLst>
            <dgm:constr type="w" val="1"/>
            <dgm:constr type="h" val="1"/>
          </dgm:constrLst>
          <dgm:ruleLst/>
        </dgm:layoutNode>
        <dgm:layoutNode name="wedge5Tx" moveWith="wedge5">
          <dgm:varLst>
            <dgm:chMax val="0"/>
            <dgm:chPref val="0"/>
            <dgm:bulletEnabled val="1"/>
          </dgm:varLst>
          <dgm:alg type="tx"/>
          <dgm:shape xmlns:r="http://schemas.openxmlformats.org/officeDocument/2006/relationships" type="rect" r:blip="" hideGeom="1">
            <dgm:adjLst/>
          </dgm:shape>
          <dgm:choose name="Name135">
            <dgm:if name="Name136" func="var" arg="dir" op="equ" val="norm">
              <dgm:presOf axis="ch desOrSelf" ptType="node node" st="5 1" cnt="1 0"/>
            </dgm:if>
            <dgm:else name="Name137">
              <dgm:choose name="Name138">
                <dgm:if name="Name139" axis="ch" ptType="node" func="cnt" op="equ" val="5">
                  <dgm:presOf axis="ch desOrSelf" ptType="node node" st="1 1" cnt="1 0"/>
                </dgm:if>
                <dgm:if name="Name140" axis="ch" ptType="node" func="cnt" op="equ" val="6">
                  <dgm:presOf axis="ch desOrSelf" ptType="node node" st="2 1" cnt="1 0"/>
                </dgm:if>
                <dgm:else name="Name141">
                  <dgm:presOf axis="ch desOrSelf" ptType="node node" st="3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42"/>
    </dgm:choose>
    <dgm:choose name="Name143">
      <dgm:if name="Name144" axis="ch" ptType="node" func="cnt" op="gte" val="6">
        <dgm:layoutNode name="wedge6">
          <dgm:alg type="sp"/>
          <dgm:choose name="Name145">
            <dgm:if name="Name146" axis="ch" ptType="node" func="cnt" op="equ" val="6">
              <dgm:shape xmlns:r="http://schemas.openxmlformats.org/officeDocument/2006/relationships" type="pie" r:blip="">
                <dgm:adjLst>
                  <dgm:adj idx="1" val="210"/>
                  <dgm:adj idx="2" val="270"/>
                </dgm:adjLst>
              </dgm:shape>
            </dgm:if>
            <dgm:else name="Name147">
              <dgm:shape xmlns:r="http://schemas.openxmlformats.org/officeDocument/2006/relationships" type="pie" r:blip="">
                <dgm:adjLst>
                  <dgm:adj idx="1" val="167.1429"/>
                  <dgm:adj idx="2" val="218.5714"/>
                </dgm:adjLst>
              </dgm:shape>
            </dgm:else>
          </dgm:choose>
          <dgm:choose name="Name148">
            <dgm:if name="Name149" func="var" arg="dir" op="equ" val="norm">
              <dgm:presOf axis="ch desOrSelf" ptType="node node" st="6 1" cnt="1 0"/>
            </dgm:if>
            <dgm:else name="Name150">
              <dgm:choose name="Name151">
                <dgm:if name="Name152" axis="ch" ptType="node" func="cnt" op="equ" val="6">
                  <dgm:presOf axis="ch desOrSelf" ptType="node node" st="1 1" cnt="1 0"/>
                </dgm:if>
                <dgm:else name="Name153">
                  <dgm:presOf axis="ch desOrSelf" ptType="node node" st="2 1" cnt="1 0"/>
                </dgm:else>
              </dgm:choose>
            </dgm:else>
          </dgm:choose>
          <dgm:constrLst/>
          <dgm:ruleLst/>
        </dgm:layoutNode>
        <dgm:layoutNode name="dummy6a" moveWith="wedge6">
          <dgm:alg type="sp"/>
          <dgm:shape xmlns:r="http://schemas.openxmlformats.org/officeDocument/2006/relationships" r:blip="">
            <dgm:adjLst/>
          </dgm:shape>
          <dgm:presOf/>
          <dgm:constrLst>
            <dgm:constr type="w" val="1"/>
            <dgm:constr type="h" val="1"/>
          </dgm:constrLst>
          <dgm:ruleLst/>
        </dgm:layoutNode>
        <dgm:layoutNode name="dummy6b" moveWith="wedge6">
          <dgm:alg type="sp"/>
          <dgm:shape xmlns:r="http://schemas.openxmlformats.org/officeDocument/2006/relationships" r:blip="">
            <dgm:adjLst/>
          </dgm:shape>
          <dgm:presOf/>
          <dgm:constrLst>
            <dgm:constr type="w" val="1"/>
            <dgm:constr type="h" val="1"/>
          </dgm:constrLst>
          <dgm:ruleLst/>
        </dgm:layoutNode>
        <dgm:layoutNode name="wedge6Tx" moveWith="wedge6">
          <dgm:varLst>
            <dgm:chMax val="0"/>
            <dgm:chPref val="0"/>
            <dgm:bulletEnabled val="1"/>
          </dgm:varLst>
          <dgm:alg type="tx"/>
          <dgm:shape xmlns:r="http://schemas.openxmlformats.org/officeDocument/2006/relationships" type="rect" r:blip="" hideGeom="1">
            <dgm:adjLst/>
          </dgm:shape>
          <dgm:choose name="Name154">
            <dgm:if name="Name155" func="var" arg="dir" op="equ" val="norm">
              <dgm:presOf axis="ch desOrSelf" ptType="node node" st="6 1" cnt="1 0"/>
            </dgm:if>
            <dgm:else name="Name156">
              <dgm:choose name="Name157">
                <dgm:if name="Name158" axis="ch" ptType="node" func="cnt" op="equ" val="6">
                  <dgm:presOf axis="ch desOrSelf" ptType="node node" st="1 1" cnt="1 0"/>
                </dgm:if>
                <dgm:else name="Name159">
                  <dgm:presOf axis="ch desOrSelf" ptType="node node" st="2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60"/>
    </dgm:choose>
    <dgm:choose name="Name161">
      <dgm:if name="Name162" axis="ch" ptType="node" func="cnt" op="gte" val="7">
        <dgm:layoutNode name="wedge7">
          <dgm:alg type="sp"/>
          <dgm:shape xmlns:r="http://schemas.openxmlformats.org/officeDocument/2006/relationships" type="pie" r:blip="">
            <dgm:adjLst>
              <dgm:adj idx="1" val="218.5714"/>
              <dgm:adj idx="2" val="270"/>
            </dgm:adjLst>
          </dgm:shape>
          <dgm:choose name="Name163">
            <dgm:if name="Name164" func="var" arg="dir" op="equ" val="norm">
              <dgm:presOf axis="ch desOrSelf" ptType="node node" st="7 1" cnt="1 0"/>
            </dgm:if>
            <dgm:else name="Name165">
              <dgm:presOf axis="ch desOrSelf" ptType="node node" st="1 1" cnt="1 0"/>
            </dgm:else>
          </dgm:choose>
          <dgm:constrLst/>
          <dgm:ruleLst/>
        </dgm:layoutNode>
        <dgm:layoutNode name="dummy7a" moveWith="wedge7">
          <dgm:alg type="sp"/>
          <dgm:shape xmlns:r="http://schemas.openxmlformats.org/officeDocument/2006/relationships" r:blip="">
            <dgm:adjLst/>
          </dgm:shape>
          <dgm:presOf/>
          <dgm:constrLst>
            <dgm:constr type="w" val="1"/>
            <dgm:constr type="h" val="1"/>
          </dgm:constrLst>
          <dgm:ruleLst/>
        </dgm:layoutNode>
        <dgm:layoutNode name="dummy7b" moveWith="wedge7">
          <dgm:alg type="sp"/>
          <dgm:shape xmlns:r="http://schemas.openxmlformats.org/officeDocument/2006/relationships" r:blip="">
            <dgm:adjLst/>
          </dgm:shape>
          <dgm:presOf/>
          <dgm:constrLst>
            <dgm:constr type="w" val="1"/>
            <dgm:constr type="h" val="1"/>
          </dgm:constrLst>
          <dgm:ruleLst/>
        </dgm:layoutNode>
        <dgm:layoutNode name="wedge7Tx" moveWith="wedge7">
          <dgm:varLst>
            <dgm:chMax val="0"/>
            <dgm:chPref val="0"/>
            <dgm:bulletEnabled val="1"/>
          </dgm:varLst>
          <dgm:alg type="tx"/>
          <dgm:shape xmlns:r="http://schemas.openxmlformats.org/officeDocument/2006/relationships" type="rect" r:blip="" hideGeom="1">
            <dgm:adjLst/>
          </dgm:shape>
          <dgm:choose name="Name166">
            <dgm:if name="Name167" func="var" arg="dir" op="equ" val="norm">
              <dgm:presOf axis="ch desOrSelf" ptType="node node" st="7 1" cnt="1 0"/>
            </dgm:if>
            <dgm:else name="Name168">
              <dgm:presOf axis="ch desOrSelf" ptType="node node" st="1 1" cnt="1 0"/>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69"/>
    </dgm:choose>
    <dgm:choose name="Name170">
      <dgm:if name="Name171" axis="ch" ptType="node" func="cnt" op="equ" val="1">
        <dgm:forEach name="Name172" axis="ch" ptType="sibTrans" hideLastTrans="0" cnt="1">
          <dgm:layoutNode name="arrowWedge1single" styleLbl="fgSibTrans2D1">
            <dgm:choose name="Name173">
              <dgm:if name="Name174" func="var" arg="dir" op="equ" val="norm">
                <dgm:alg type="conn">
                  <dgm:param type="connRout" val="longCurve"/>
                  <dgm:param type="srcNode" val="dummy1a"/>
                  <dgm:param type="dstNode" val="dummy1b"/>
                  <dgm:param type="begPts" val="tL"/>
                  <dgm:param type="endPts" val="tR"/>
                  <dgm:param type="begSty" val="arr"/>
                  <dgm:param type="endSty" val="noArr"/>
                </dgm:alg>
              </dgm:if>
              <dgm:else name="Name175">
                <dgm:alg type="conn">
                  <dgm:param type="connRout" val="longCurve"/>
                  <dgm:param type="srcNode" val="dummy1a"/>
                  <dgm:param type="dstNode" val="dummy1b"/>
                  <dgm:param type="begPts" val="tL"/>
                  <dgm:param type="endPts" val="tR"/>
                  <dgm:param type="begSty" val="noArr"/>
                  <dgm:param type="endSty" val="arr"/>
                </dgm:alg>
              </dgm:else>
            </dgm:choose>
            <dgm:shape xmlns:r="http://schemas.openxmlformats.org/officeDocument/2006/relationships" type="conn" r:blip="">
              <dgm:adjLst/>
            </dgm:shape>
            <dgm:presOf/>
            <dgm:constrLst>
              <dgm:constr type="w" val="1"/>
              <dgm:constr type="begPad"/>
              <dgm:constr type="endPad"/>
            </dgm:constrLst>
            <dgm:ruleLst/>
          </dgm:layoutNode>
        </dgm:forEach>
      </dgm:if>
      <dgm:if name="Name176" axis="ch" ptType="node" func="cnt" op="gte" val="2">
        <dgm:forEach name="Name177" axis="ch" ptType="sibTrans" hideLastTrans="0" cnt="1">
          <dgm:layoutNode name="arrowWedge1" styleLbl="fgSibTrans2D1">
            <dgm:choose name="Name178">
              <dgm:if name="Name179" func="var" arg="dir" op="equ" val="norm">
                <dgm:alg type="conn">
                  <dgm:param type="connRout" val="curve"/>
                  <dgm:param type="srcNode" val="dummy1a"/>
                  <dgm:param type="dstNode" val="dummy1b"/>
                  <dgm:param type="begPts" val="tL"/>
                  <dgm:param type="endPts" val="tL"/>
                  <dgm:param type="begSty" val="noArr"/>
                  <dgm:param type="endSty" val="arr"/>
                </dgm:alg>
              </dgm:if>
              <dgm:else name="Name180">
                <dgm:alg type="conn">
                  <dgm:param type="connRout" val="curve"/>
                  <dgm:param type="srcNode" val="dummy1a"/>
                  <dgm:param type="dstNode" val="dummy1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if>
      <dgm:else name="Name181"/>
    </dgm:choose>
    <dgm:forEach name="Name182" axis="ch" ptType="sibTrans" hideLastTrans="0" st="2" cnt="1">
      <dgm:layoutNode name="arrowWedge2" styleLbl="fgSibTrans2D1">
        <dgm:choose name="Name183">
          <dgm:if name="Name184" func="var" arg="dir" op="equ" val="norm">
            <dgm:alg type="conn">
              <dgm:param type="connRout" val="curve"/>
              <dgm:param type="srcNode" val="dummy2a"/>
              <dgm:param type="dstNode" val="dummy2b"/>
              <dgm:param type="begPts" val="tL"/>
              <dgm:param type="endPts" val="tL"/>
              <dgm:param type="begSty" val="noArr"/>
              <dgm:param type="endSty" val="arr"/>
            </dgm:alg>
          </dgm:if>
          <dgm:else name="Name185">
            <dgm:alg type="conn">
              <dgm:param type="connRout" val="curve"/>
              <dgm:param type="srcNode" val="dummy2a"/>
              <dgm:param type="dstNode" val="dummy2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86" axis="ch" ptType="sibTrans" hideLastTrans="0" st="3" cnt="1">
      <dgm:layoutNode name="arrowWedge3" styleLbl="fgSibTrans2D1">
        <dgm:choose name="Name187">
          <dgm:if name="Name188" func="var" arg="dir" op="equ" val="norm">
            <dgm:alg type="conn">
              <dgm:param type="connRout" val="curve"/>
              <dgm:param type="srcNode" val="dummy3a"/>
              <dgm:param type="dstNode" val="dummy3b"/>
              <dgm:param type="begPts" val="tL"/>
              <dgm:param type="endPts" val="tL"/>
              <dgm:param type="begSty" val="noArr"/>
              <dgm:param type="endSty" val="arr"/>
            </dgm:alg>
          </dgm:if>
          <dgm:else name="Name189">
            <dgm:alg type="conn">
              <dgm:param type="connRout" val="curve"/>
              <dgm:param type="srcNode" val="dummy3a"/>
              <dgm:param type="dstNode" val="dummy3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0" axis="ch" ptType="sibTrans" hideLastTrans="0" st="4" cnt="1">
      <dgm:layoutNode name="arrowWedge4" styleLbl="fgSibTrans2D1">
        <dgm:choose name="Name191">
          <dgm:if name="Name192" func="var" arg="dir" op="equ" val="norm">
            <dgm:alg type="conn">
              <dgm:param type="connRout" val="curve"/>
              <dgm:param type="srcNode" val="dummy4a"/>
              <dgm:param type="dstNode" val="dummy4b"/>
              <dgm:param type="begPts" val="tL"/>
              <dgm:param type="endPts" val="tL"/>
              <dgm:param type="begSty" val="noArr"/>
              <dgm:param type="endSty" val="arr"/>
            </dgm:alg>
          </dgm:if>
          <dgm:else name="Name193">
            <dgm:alg type="conn">
              <dgm:param type="connRout" val="curve"/>
              <dgm:param type="srcNode" val="dummy4a"/>
              <dgm:param type="dstNode" val="dummy4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4" axis="ch" ptType="sibTrans" hideLastTrans="0" st="5" cnt="1">
      <dgm:layoutNode name="arrowWedge5" styleLbl="fgSibTrans2D1">
        <dgm:choose name="Name195">
          <dgm:if name="Name196" func="var" arg="dir" op="equ" val="norm">
            <dgm:alg type="conn">
              <dgm:param type="connRout" val="curve"/>
              <dgm:param type="srcNode" val="dummy5a"/>
              <dgm:param type="dstNode" val="dummy5b"/>
              <dgm:param type="begPts" val="tL"/>
              <dgm:param type="endPts" val="tL"/>
              <dgm:param type="begSty" val="noArr"/>
              <dgm:param type="endSty" val="arr"/>
            </dgm:alg>
          </dgm:if>
          <dgm:else name="Name197">
            <dgm:alg type="conn">
              <dgm:param type="connRout" val="curve"/>
              <dgm:param type="srcNode" val="dummy5a"/>
              <dgm:param type="dstNode" val="dummy5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8" axis="ch" ptType="sibTrans" hideLastTrans="0" st="6" cnt="1">
      <dgm:layoutNode name="arrowWedge6" styleLbl="fgSibTrans2D1">
        <dgm:choose name="Name199">
          <dgm:if name="Name200" func="var" arg="dir" op="equ" val="norm">
            <dgm:alg type="conn">
              <dgm:param type="connRout" val="curve"/>
              <dgm:param type="srcNode" val="dummy6a"/>
              <dgm:param type="dstNode" val="dummy6b"/>
              <dgm:param type="begPts" val="tL"/>
              <dgm:param type="endPts" val="tL"/>
              <dgm:param type="begSty" val="noArr"/>
              <dgm:param type="endSty" val="arr"/>
            </dgm:alg>
          </dgm:if>
          <dgm:else name="Name201">
            <dgm:alg type="conn">
              <dgm:param type="connRout" val="curve"/>
              <dgm:param type="srcNode" val="dummy6a"/>
              <dgm:param type="dstNode" val="dummy6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202" axis="ch" ptType="sibTrans" hideLastTrans="0" st="7" cnt="1">
      <dgm:layoutNode name="arrowWedge7" styleLbl="fgSibTrans2D1">
        <dgm:choose name="Name203">
          <dgm:if name="Name204" func="var" arg="dir" op="equ" val="norm">
            <dgm:alg type="conn">
              <dgm:param type="connRout" val="curve"/>
              <dgm:param type="srcNode" val="dummy7a"/>
              <dgm:param type="dstNode" val="dummy7b"/>
              <dgm:param type="begPts" val="tL"/>
              <dgm:param type="endPts" val="tL"/>
              <dgm:param type="begSty" val="noArr"/>
              <dgm:param type="endSty" val="arr"/>
            </dgm:alg>
          </dgm:if>
          <dgm:else name="Name205">
            <dgm:alg type="conn">
              <dgm:param type="connRout" val="curve"/>
              <dgm:param type="srcNode" val="dummy7a"/>
              <dgm:param type="dstNode" val="dummy7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cycle8">
  <dgm:title val=""/>
  <dgm:desc val=""/>
  <dgm:catLst>
    <dgm:cat type="cycle" pri="7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 modelId="5"/>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clrData>
  <dgm:layoutNode name="compositeShape">
    <dgm:varLst>
      <dgm:chMax val="7"/>
      <dgm:dir/>
      <dgm:resizeHandles val="exact"/>
    </dgm:varLst>
    <dgm:alg type="composite">
      <dgm:param type="horzAlign" val="ctr"/>
      <dgm:param type="vertAlign" val="mid"/>
      <dgm:param type="ar" val="1"/>
    </dgm:alg>
    <dgm:shape xmlns:r="http://schemas.openxmlformats.org/officeDocument/2006/relationships" r:blip="">
      <dgm:adjLst/>
    </dgm:shape>
    <dgm:presOf/>
    <dgm:choose name="Name0">
      <dgm:if name="Name1" axis="ch" ptType="node" func="cnt" op="equ" val="1">
        <dgm:constrLst>
          <dgm:constr type="l" for="ch" forName="wedge1" refType="w" fact="0.08"/>
          <dgm:constr type="t" for="ch" forName="wedge1" refType="w" fact="0.08"/>
          <dgm:constr type="w" for="ch" forName="wedge1" refType="w" fact="0.84"/>
          <dgm:constr type="h" for="ch" forName="wedge1" refType="h" fact="0.84"/>
          <dgm:constr type="l" for="ch" forName="dummy1a" refType="w" fact="0.5"/>
          <dgm:constr type="t" for="ch" forName="dummy1a" refType="h" fact="0.08"/>
          <dgm:constr type="l" for="ch" forName="dummy1b" refType="w" fact="0.5"/>
          <dgm:constr type="t" for="ch" forName="dummy1b" refType="h" fact="0.08"/>
          <dgm:constr type="l" for="ch" forName="wedge1Tx" refType="w" fact="0.22"/>
          <dgm:constr type="t" for="ch" forName="wedge1Tx" refType="h" fact="0.22"/>
          <dgm:constr type="w" for="ch" forName="wedge1Tx" refType="w" fact="0.56"/>
          <dgm:constr type="h" for="ch" forName="wedge1Tx" refType="h" fact="0.56"/>
          <dgm:constr type="h" for="ch" forName="arrowWedge1single" refType="w" fact="0.08"/>
          <dgm:constr type="diam" for="ch" forName="arrowWedge1single" refType="w" fact="0.84"/>
          <dgm:constr type="l" for="ch" forName="arrowWedge1single" refType="w" fact="0.5"/>
          <dgm:constr type="t" for="ch" forName="arrowWedge1single" refType="w" fact="0.5"/>
          <dgm:constr type="primFontSz" for="ch" ptType="node" op="equ"/>
        </dgm:constrLst>
      </dgm:if>
      <dgm:if name="Name2" axis="ch" ptType="node" func="cnt" op="equ" val="2">
        <dgm:constrLst>
          <dgm:constr type="l" for="ch" forName="wedge1" refType="w" fact="0.1"/>
          <dgm:constr type="t" for="ch" forName="wedge1" refType="w" fact="0.08"/>
          <dgm:constr type="w" for="ch" forName="wedge1" refType="w" fact="0.84"/>
          <dgm:constr type="h" for="ch" forName="wedge1" refType="h" fact="0.84"/>
          <dgm:constr type="l" for="ch" forName="dummy1a" refType="w" fact="0.52"/>
          <dgm:constr type="t" for="ch" forName="dummy1a" refType="h" fact="0.08"/>
          <dgm:constr type="l" for="ch" forName="dummy1b" refType="w" fact="0.52"/>
          <dgm:constr type="t" for="ch" forName="dummy1b" refType="h" fact="0.92"/>
          <dgm:constr type="l" for="ch" forName="wedge1Tx" refType="w" fact="0.559"/>
          <dgm:constr type="t" for="ch" forName="wedge1Tx" refType="h" fact="0.3"/>
          <dgm:constr type="w" for="ch" forName="wedge1Tx" refType="w" fact="0.3"/>
          <dgm:constr type="h" for="ch" forName="wedge1Tx" refType="h" fact="0.4"/>
          <dgm:constr type="l" for="ch" forName="wedge2" refType="w" fact="0.06"/>
          <dgm:constr type="t" for="ch" forName="wedge2" refType="w" fact="0.08"/>
          <dgm:constr type="w" for="ch" forName="wedge2" refType="w" fact="0.84"/>
          <dgm:constr type="h" for="ch" forName="wedge2" refType="h" fact="0.84"/>
          <dgm:constr type="l" for="ch" forName="dummy2a" refType="w" fact="0.48"/>
          <dgm:constr type="t" for="ch" forName="dummy2a" refType="h" fact="0.92"/>
          <dgm:constr type="l" for="ch" forName="dummy2b" refType="w" fact="0.48"/>
          <dgm:constr type="t" for="ch" forName="dummy2b" refType="h" fact="0.08"/>
          <dgm:constr type="r" for="ch" forName="wedge2Tx" refType="w" fact="0.441"/>
          <dgm:constr type="t" for="ch" forName="wedge2Tx" refType="h" fact="0.3"/>
          <dgm:constr type="w" for="ch" forName="wedge2Tx" refType="w" fact="0.3"/>
          <dgm:constr type="h" for="ch" forName="wedge2Tx" refType="h" fact="0.4"/>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primFontSz" for="ch" ptType="node" op="equ"/>
        </dgm:constrLst>
      </dgm:if>
      <dgm:if name="Name3" axis="ch" ptType="node" func="cnt" op="equ" val="3">
        <dgm:constrLst>
          <dgm:constr type="l" for="ch" forName="wedge1" refType="w" fact="0.0973"/>
          <dgm:constr type="t" for="ch" forName="wedge1" refType="w" fact="0.07"/>
          <dgm:constr type="w" for="ch" forName="wedge1" refType="w" fact="0.84"/>
          <dgm:constr type="h" for="ch" forName="wedge1" refType="h" fact="0.84"/>
          <dgm:constr type="l" for="ch" forName="dummy1a" refType="w" fact="0.5173"/>
          <dgm:constr type="t" for="ch" forName="dummy1a" refType="h" fact="0.07"/>
          <dgm:constr type="l" for="ch" forName="dummy1b" refType="w" fact="0.8811"/>
          <dgm:constr type="t" for="ch" forName="dummy1b" refType="h" fact="0.7"/>
          <dgm:constr type="l" for="ch" forName="wedge1Tx" refType="w" fact="0.54"/>
          <dgm:constr type="t" for="ch" forName="wedge1Tx" refType="h" fact="0.248"/>
          <dgm:constr type="w" for="ch" forName="wedge1Tx" refType="w" fact="0.3"/>
          <dgm:constr type="h" for="ch" forName="wedge1Tx" refType="h" fact="0.25"/>
          <dgm:constr type="l" for="ch" forName="wedge2" refType="w" fact="0.08"/>
          <dgm:constr type="t" for="ch" forName="wedge2" refType="w" fact="0.1"/>
          <dgm:constr type="w" for="ch" forName="wedge2" refType="w" fact="0.84"/>
          <dgm:constr type="h" for="ch" forName="wedge2" refType="h" fact="0.84"/>
          <dgm:constr type="l" for="ch" forName="dummy2a" refType="w" fact="0.8637"/>
          <dgm:constr type="t" for="ch" forName="dummy2a" refType="h" fact="0.73"/>
          <dgm:constr type="l" for="ch" forName="dummy2b" refType="w" fact="0.1363"/>
          <dgm:constr type="t" for="ch" forName="dummy2b" refType="h" fact="0.73"/>
          <dgm:constr type="l" for="ch" forName="wedge2Tx" refType="w" fact="0.28"/>
          <dgm:constr type="t" for="ch" forName="wedge2Tx" refType="h" fact="0.645"/>
          <dgm:constr type="w" for="ch" forName="wedge2Tx" refType="w" fact="0.45"/>
          <dgm:constr type="h" for="ch" forName="wedge2Tx" refType="h" fact="0.22"/>
          <dgm:constr type="l" for="ch" forName="wedge3" refType="w" fact="0.0627"/>
          <dgm:constr type="t" for="ch" forName="wedge3" refType="w" fact="0.07"/>
          <dgm:constr type="w" for="ch" forName="wedge3" refType="w" fact="0.84"/>
          <dgm:constr type="h" for="ch" forName="wedge3" refType="h" fact="0.84"/>
          <dgm:constr type="l" for="ch" forName="dummy3a" refType="w" fact="0.1189"/>
          <dgm:constr type="t" for="ch" forName="dummy3a" refType="h" fact="0.7"/>
          <dgm:constr type="l" for="ch" forName="dummy3b" refType="w" fact="0.4827"/>
          <dgm:constr type="t" for="ch" forName="dummy3b" refType="h" fact="0.07"/>
          <dgm:constr type="r" for="ch" forName="wedge3Tx" refType="w" fact="0.46"/>
          <dgm:constr type="t" for="ch" forName="wedge3Tx" refType="h" fact="0.248"/>
          <dgm:constr type="w" for="ch" forName="wedge3Tx" refType="w" fact="0.3"/>
          <dgm:constr type="h" for="ch" forName="wedge3Tx" refType="h" fact="0.25"/>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primFontSz" for="ch" ptType="node" op="equ"/>
        </dgm:constrLst>
      </dgm:if>
      <dgm:if name="Name4" axis="ch" ptType="node" func="cnt" op="equ" val="4">
        <dgm:constrLst>
          <dgm:constr type="l" for="ch" forName="wedge1" refType="w" fact="0.0941"/>
          <dgm:constr type="t" for="ch" forName="wedge1" refType="w" fact="0.0659"/>
          <dgm:constr type="w" for="ch" forName="wedge1" refType="w" fact="0.84"/>
          <dgm:constr type="h" for="ch" forName="wedge1" refType="h" fact="0.84"/>
          <dgm:constr type="l" for="ch" forName="dummy1a" refType="w" fact="0.5141"/>
          <dgm:constr type="t" for="ch" forName="dummy1a" refType="h" fact="0.0659"/>
          <dgm:constr type="l" for="ch" forName="dummy1b" refType="w" fact="0.9341"/>
          <dgm:constr type="t" for="ch" forName="dummy1b" refType="h" fact="0.4859"/>
          <dgm:constr type="l" for="ch" forName="wedge1Tx" refType="w" fact="0.54"/>
          <dgm:constr type="t" for="ch" forName="wedge1Tx" refType="h" fact="0.24"/>
          <dgm:constr type="w" for="ch" forName="wedge1Tx" refType="w" fact="0.31"/>
          <dgm:constr type="h" for="ch" forName="wedge1Tx" refType="h" fact="0.23"/>
          <dgm:constr type="l" for="ch" forName="wedge2" refType="w" fact="0.0941"/>
          <dgm:constr type="t" for="ch" forName="wedge2" refType="w" fact="0.0941"/>
          <dgm:constr type="w" for="ch" forName="wedge2" refType="w" fact="0.84"/>
          <dgm:constr type="h" for="ch" forName="wedge2" refType="h" fact="0.84"/>
          <dgm:constr type="l" for="ch" forName="dummy2a" refType="w" fact="0.9341"/>
          <dgm:constr type="t" for="ch" forName="dummy2a" refType="h" fact="0.5141"/>
          <dgm:constr type="l" for="ch" forName="dummy2b" refType="w" fact="0.5141"/>
          <dgm:constr type="t" for="ch" forName="dummy2b" refType="h" fact="0.9341"/>
          <dgm:constr type="l" for="ch" forName="wedge2Tx" refType="w" fact="0.54"/>
          <dgm:constr type="t" for="ch" forName="wedge2Tx" refType="h" fact="0.53"/>
          <dgm:constr type="w" for="ch" forName="wedge2Tx" refType="w" fact="0.31"/>
          <dgm:constr type="h" for="ch" forName="wedge2Tx" refType="h" fact="0.23"/>
          <dgm:constr type="l" for="ch" forName="wedge3" refType="w" fact="0.0659"/>
          <dgm:constr type="t" for="ch" forName="wedge3" refType="w" fact="0.0941"/>
          <dgm:constr type="w" for="ch" forName="wedge3" refType="w" fact="0.84"/>
          <dgm:constr type="h" for="ch" forName="wedge3" refType="h" fact="0.84"/>
          <dgm:constr type="l" for="ch" forName="dummy3a" refType="w" fact="0.4859"/>
          <dgm:constr type="t" for="ch" forName="dummy3a" refType="h" fact="0.9341"/>
          <dgm:constr type="l" for="ch" forName="dummy3b" refType="w" fact="0.0659"/>
          <dgm:constr type="t" for="ch" forName="dummy3b" refType="h" fact="0.5141"/>
          <dgm:constr type="r" for="ch" forName="wedge3Tx" refType="w" fact="0.46"/>
          <dgm:constr type="t" for="ch" forName="wedge3Tx" refType="h" fact="0.53"/>
          <dgm:constr type="w" for="ch" forName="wedge3Tx" refType="w" fact="0.31"/>
          <dgm:constr type="h" for="ch" forName="wedge3Tx" refType="h" fact="0.23"/>
          <dgm:constr type="l" for="ch" forName="wedge4" refType="w" fact="0.0659"/>
          <dgm:constr type="t" for="ch" forName="wedge4" refType="h" fact="0.0659"/>
          <dgm:constr type="w" for="ch" forName="wedge4" refType="w" fact="0.84"/>
          <dgm:constr type="h" for="ch" forName="wedge4" refType="h" fact="0.84"/>
          <dgm:constr type="l" for="ch" forName="dummy4a" refType="w" fact="0.0659"/>
          <dgm:constr type="t" for="ch" forName="dummy4a" refType="h" fact="0.4859"/>
          <dgm:constr type="l" for="ch" forName="dummy4b" refType="w" fact="0.4859"/>
          <dgm:constr type="t" for="ch" forName="dummy4b" refType="h" fact="0.0659"/>
          <dgm:constr type="r" for="ch" forName="wedge4Tx" refType="w" fact="0.46"/>
          <dgm:constr type="t" for="ch" forName="wedge4Tx" refType="h" fact="0.24"/>
          <dgm:constr type="w" for="ch" forName="wedge4Tx" refType="w" fact="0.31"/>
          <dgm:constr type="h" for="ch" forName="wedge4Tx" refType="h" fact="0.23"/>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primFontSz" for="ch" ptType="node" op="equ"/>
        </dgm:constrLst>
      </dgm:if>
      <dgm:if name="Name5" axis="ch" ptType="node" func="cnt" op="equ" val="5">
        <dgm:constrLst>
          <dgm:constr type="l" for="ch" forName="wedge1" refType="w" fact="0.0918"/>
          <dgm:constr type="t" for="ch" forName="wedge1" refType="w" fact="0.0638"/>
          <dgm:constr type="w" for="ch" forName="wedge1" refType="w" fact="0.84"/>
          <dgm:constr type="h" for="ch" forName="wedge1" refType="h" fact="0.84"/>
          <dgm:constr type="l" for="ch" forName="dummy1a" refType="w" fact="0.5118"/>
          <dgm:constr type="t" for="ch" forName="dummy1a" refType="h" fact="0.0638"/>
          <dgm:constr type="l" for="ch" forName="dummy1b" refType="w" fact="0.9112"/>
          <dgm:constr type="t" for="ch" forName="dummy1b" refType="h" fact="0.354"/>
          <dgm:constr type="l" for="ch" forName="wedge1Tx" refType="w" fact="0.53"/>
          <dgm:constr type="t" for="ch" forName="wedge1Tx" refType="h" fact="0.205"/>
          <dgm:constr type="w" for="ch" forName="wedge1Tx" refType="w" fact="0.27"/>
          <dgm:constr type="h" for="ch" forName="wedge1Tx" refType="h" fact="0.18"/>
          <dgm:constr type="l" for="ch" forName="wedge2" refType="w" fact="0.099"/>
          <dgm:constr type="t" for="ch" forName="wedge2" refType="w" fact="0.0862"/>
          <dgm:constr type="w" for="ch" forName="wedge2" refType="w" fact="0.84"/>
          <dgm:constr type="h" for="ch" forName="wedge2" refType="h" fact="0.84"/>
          <dgm:constr type="l" for="ch" forName="dummy2a" refType="w" fact="0.9185"/>
          <dgm:constr type="t" for="ch" forName="dummy2a" refType="h" fact="0.3764"/>
          <dgm:constr type="l" for="ch" forName="dummy2b" refType="w" fact="0.7659"/>
          <dgm:constr type="t" for="ch" forName="dummy2b" refType="h" fact="0.846"/>
          <dgm:constr type="l" for="ch" forName="wedge2Tx" refType="w" fact="0.64"/>
          <dgm:constr type="t" for="ch" forName="wedge2Tx" refType="h" fact="0.47"/>
          <dgm:constr type="w" for="ch" forName="wedge2Tx" refType="w" fact="0.25"/>
          <dgm:constr type="h" for="ch" forName="wedge2Tx" refType="h" fact="0.2"/>
          <dgm:constr type="l" for="ch" forName="wedge3" refType="w" fact="0.08"/>
          <dgm:constr type="t" for="ch" forName="wedge3" refType="w" fact="0.1"/>
          <dgm:constr type="w" for="ch" forName="wedge3" refType="w" fact="0.84"/>
          <dgm:constr type="h" for="ch" forName="wedge3" refType="h" fact="0.84"/>
          <dgm:constr type="l" for="ch" forName="dummy3a" refType="w" fact="0.7469"/>
          <dgm:constr type="t" for="ch" forName="dummy3a" refType="h" fact="0.8598"/>
          <dgm:constr type="l" for="ch" forName="dummy3b" refType="w" fact="0.2531"/>
          <dgm:constr type="t" for="ch" forName="dummy3b" refType="h" fact="0.8598"/>
          <dgm:constr type="l" for="ch" forName="wedge3Tx" refType="w" fact="0.38"/>
          <dgm:constr type="t" for="ch" forName="wedge3Tx" refType="h" fact="0.69"/>
          <dgm:constr type="w" for="ch" forName="wedge3Tx" refType="w" fact="0.24"/>
          <dgm:constr type="h" for="ch" forName="wedge3Tx" refType="h" fact="0.22"/>
          <dgm:constr type="l" for="ch" forName="wedge4" refType="w" fact="0.061"/>
          <dgm:constr type="t" for="ch" forName="wedge4" refType="h" fact="0.0862"/>
          <dgm:constr type="w" for="ch" forName="wedge4" refType="w" fact="0.84"/>
          <dgm:constr type="h" for="ch" forName="wedge4" refType="h" fact="0.84"/>
          <dgm:constr type="l" for="ch" forName="dummy4a" refType="w" fact="0.2341"/>
          <dgm:constr type="t" for="ch" forName="dummy4a" refType="h" fact="0.846"/>
          <dgm:constr type="l" for="ch" forName="dummy4b" refType="w" fact="0.0815"/>
          <dgm:constr type="t" for="ch" forName="dummy4b" refType="h" fact="0.3764"/>
          <dgm:constr type="r" for="ch" forName="wedge4Tx" refType="w" fact="0.36"/>
          <dgm:constr type="t" for="ch" forName="wedge4Tx" refType="h" fact="0.47"/>
          <dgm:constr type="w" for="ch" forName="wedge4Tx" refType="w" fact="0.25"/>
          <dgm:constr type="h" for="ch" forName="wedge4Tx" refType="h" fact="0.2"/>
          <dgm:constr type="l" for="ch" forName="wedge5" refType="w" fact="0.0682"/>
          <dgm:constr type="t" for="ch" forName="wedge5" refType="h" fact="0.0638"/>
          <dgm:constr type="w" for="ch" forName="wedge5" refType="w" fact="0.84"/>
          <dgm:constr type="h" for="ch" forName="wedge5" refType="h" fact="0.84"/>
          <dgm:constr type="l" for="ch" forName="dummy5a" refType="w" fact="0.0888"/>
          <dgm:constr type="t" for="ch" forName="dummy5a" refType="h" fact="0.354"/>
          <dgm:constr type="l" for="ch" forName="dummy5b" refType="w" fact="0.4882"/>
          <dgm:constr type="t" for="ch" forName="dummy5b" refType="h" fact="0.0638"/>
          <dgm:constr type="r" for="ch" forName="wedge5Tx" refType="w" fact="0.47"/>
          <dgm:constr type="t" for="ch" forName="wedge5Tx" refType="h" fact="0.205"/>
          <dgm:constr type="w" for="ch" forName="wedge5Tx" refType="w" fact="0.27"/>
          <dgm:constr type="h" for="ch" forName="wedge5Tx" refType="h" fact="0.18"/>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primFontSz" for="ch" ptType="node" op="equ"/>
        </dgm:constrLst>
      </dgm:if>
      <dgm:if name="Name6" axis="ch" ptType="node" func="cnt" op="equ" val="6">
        <dgm:constrLst>
          <dgm:constr type="l" for="ch" forName="wedge1" refType="w" fact="0.09"/>
          <dgm:constr type="t" for="ch" forName="wedge1" refType="w" fact="0.0627"/>
          <dgm:constr type="w" for="ch" forName="wedge1" refType="w" fact="0.84"/>
          <dgm:constr type="h" for="ch" forName="wedge1" refType="h" fact="0.84"/>
          <dgm:constr type="l" for="ch" forName="dummy1a" refType="w" fact="0.51"/>
          <dgm:constr type="t" for="ch" forName="dummy1a" refType="h" fact="0.0627"/>
          <dgm:constr type="l" for="ch" forName="dummy1b" refType="w" fact="0.8737"/>
          <dgm:constr type="t" for="ch" forName="dummy1b" refType="h" fact="0.2727"/>
          <dgm:constr type="l" for="ch" forName="wedge1Tx" refType="w" fact="0.53"/>
          <dgm:constr type="t" for="ch" forName="wedge1Tx" refType="h" fact="0.17"/>
          <dgm:constr type="w" for="ch" forName="wedge1Tx" refType="w" fact="0.22"/>
          <dgm:constr type="h" for="ch" forName="wedge1Tx" refType="h" fact="0.17"/>
          <dgm:constr type="l" for="ch" forName="wedge2" refType="w" fact="0.1"/>
          <dgm:constr type="t" for="ch" forName="wedge2" refType="w" fact="0.08"/>
          <dgm:constr type="w" for="ch" forName="wedge2" refType="w" fact="0.84"/>
          <dgm:constr type="h" for="ch" forName="wedge2" refType="h" fact="0.84"/>
          <dgm:constr type="l" for="ch" forName="dummy2a" refType="w" fact="0.8837"/>
          <dgm:constr type="t" for="ch" forName="dummy2a" refType="h" fact="0.29"/>
          <dgm:constr type="l" for="ch" forName="dummy2b" refType="w" fact="0.8837"/>
          <dgm:constr type="t" for="ch" forName="dummy2b" refType="h" fact="0.71"/>
          <dgm:constr type="l" for="ch" forName="wedge2Tx" refType="w" fact="0.67"/>
          <dgm:constr type="t" for="ch" forName="wedge2Tx" refType="h" fact="0.42"/>
          <dgm:constr type="w" for="ch" forName="wedge2Tx" refType="w" fact="0.23"/>
          <dgm:constr type="h" for="ch" forName="wedge2Tx" refType="h" fact="0.165"/>
          <dgm:constr type="l" for="ch" forName="wedge3" refType="w" fact="0.09"/>
          <dgm:constr type="t" for="ch" forName="wedge3" refType="w" fact="0.0973"/>
          <dgm:constr type="w" for="ch" forName="wedge3" refType="w" fact="0.84"/>
          <dgm:constr type="h" for="ch" forName="wedge3" refType="h" fact="0.84"/>
          <dgm:constr type="l" for="ch" forName="dummy3a" refType="w" fact="0.8737"/>
          <dgm:constr type="t" for="ch" forName="dummy3a" refType="h" fact="0.7273"/>
          <dgm:constr type="l" for="ch" forName="dummy3b" refType="w" fact="0.51"/>
          <dgm:constr type="t" for="ch" forName="dummy3b" refType="h" fact="0.9373"/>
          <dgm:constr type="l" for="ch" forName="wedge3Tx" refType="w" fact="0.53"/>
          <dgm:constr type="t" for="ch" forName="wedge3Tx" refType="h" fact="0.665"/>
          <dgm:constr type="w" for="ch" forName="wedge3Tx" refType="w" fact="0.22"/>
          <dgm:constr type="h" for="ch" forName="wedge3Tx" refType="h" fact="0.17"/>
          <dgm:constr type="l" for="ch" forName="wedge4" refType="w" fact="0.07"/>
          <dgm:constr type="t" for="ch" forName="wedge4" refType="h" fact="0.0973"/>
          <dgm:constr type="w" for="ch" forName="wedge4" refType="w" fact="0.84"/>
          <dgm:constr type="h" for="ch" forName="wedge4" refType="h" fact="0.84"/>
          <dgm:constr type="l" for="ch" forName="dummy4a" refType="w" fact="0.49"/>
          <dgm:constr type="t" for="ch" forName="dummy4a" refType="h" fact="0.9373"/>
          <dgm:constr type="l" for="ch" forName="dummy4b" refType="w" fact="0.1263"/>
          <dgm:constr type="t" for="ch" forName="dummy4b" refType="h" fact="0.7273"/>
          <dgm:constr type="r" for="ch" forName="wedge4Tx" refType="w" fact="0.47"/>
          <dgm:constr type="t" for="ch" forName="wedge4Tx" refType="h" fact="0.665"/>
          <dgm:constr type="w" for="ch" forName="wedge4Tx" refType="w" fact="0.22"/>
          <dgm:constr type="h" for="ch" forName="wedge4Tx" refType="h" fact="0.17"/>
          <dgm:constr type="l" for="ch" forName="wedge5" refType="w" fact="0.06"/>
          <dgm:constr type="t" for="ch" forName="wedge5" refType="h" fact="0.08"/>
          <dgm:constr type="w" for="ch" forName="wedge5" refType="w" fact="0.84"/>
          <dgm:constr type="h" for="ch" forName="wedge5" refType="h" fact="0.84"/>
          <dgm:constr type="l" for="ch" forName="dummy5a" refType="w" fact="0.1163"/>
          <dgm:constr type="t" for="ch" forName="dummy5a" refType="h" fact="0.71"/>
          <dgm:constr type="l" for="ch" forName="dummy5b" refType="w" fact="0.1163"/>
          <dgm:constr type="t" for="ch" forName="dummy5b" refType="h" fact="0.29"/>
          <dgm:constr type="r" for="ch" forName="wedge5Tx" refType="w" fact="0.33"/>
          <dgm:constr type="t" for="ch" forName="wedge5Tx" refType="h" fact="0.42"/>
          <dgm:constr type="w" for="ch" forName="wedge5Tx" refType="w" fact="0.23"/>
          <dgm:constr type="h" for="ch" forName="wedge5Tx" refType="h" fact="0.165"/>
          <dgm:constr type="l" for="ch" forName="wedge6" refType="w" fact="0.07"/>
          <dgm:constr type="t" for="ch" forName="wedge6" refType="h" fact="0.0627"/>
          <dgm:constr type="w" for="ch" forName="wedge6" refType="w" fact="0.84"/>
          <dgm:constr type="h" for="ch" forName="wedge6" refType="h" fact="0.84"/>
          <dgm:constr type="l" for="ch" forName="dummy6a" refType="w" fact="0.1263"/>
          <dgm:constr type="t" for="ch" forName="dummy6a" refType="h" fact="0.2727"/>
          <dgm:constr type="l" for="ch" forName="dummy6b" refType="w" fact="0.49"/>
          <dgm:constr type="t" for="ch" forName="dummy6b" refType="h" fact="0.0627"/>
          <dgm:constr type="r" for="ch" forName="wedge6Tx" refType="w" fact="0.47"/>
          <dgm:constr type="t" for="ch" forName="wedge6Tx" refType="h" fact="0.17"/>
          <dgm:constr type="w" for="ch" forName="wedge6Tx" refType="w" fact="0.22"/>
          <dgm:constr type="h" for="ch" forName="wedge6Tx" refType="h" fact="0.17"/>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h" for="ch" forName="arrowWedge6" refType="w" fact="0.08"/>
          <dgm:constr type="diam" for="ch" forName="arrowWedge6" refType="w" fact="0.84"/>
          <dgm:constr type="l" for="ch" forName="arrowWedge6" refType="w" fact="0.5"/>
          <dgm:constr type="t" for="ch" forName="arrowWedge6" refType="w" fact="0.5"/>
          <dgm:constr type="primFontSz" for="ch" ptType="node" op="equ"/>
        </dgm:constrLst>
      </dgm:if>
      <dgm:else name="Name7">
        <dgm:constrLst>
          <dgm:constr type="l" for="ch" forName="wedge1" refType="w" fact="0.0887"/>
          <dgm:constr type="t" for="ch" forName="wedge1" refType="w" fact="0.062"/>
          <dgm:constr type="w" for="ch" forName="wedge1" refType="w" fact="0.84"/>
          <dgm:constr type="h" for="ch" forName="wedge1" refType="h" fact="0.84"/>
          <dgm:constr type="l" for="ch" forName="dummy1a" refType="w" fact="0.5087"/>
          <dgm:constr type="t" for="ch" forName="dummy1a" refType="h" fact="0.062"/>
          <dgm:constr type="l" for="ch" forName="dummy1b" refType="w" fact="0.837"/>
          <dgm:constr type="t" for="ch" forName="dummy1b" refType="h" fact="0.2201"/>
          <dgm:constr type="l" for="ch" forName="wedge1Tx" refType="w" fact="0.53"/>
          <dgm:constr type="t" for="ch" forName="wedge1Tx" refType="h" fact="0.14"/>
          <dgm:constr type="w" for="ch" forName="wedge1Tx" refType="w" fact="0.2"/>
          <dgm:constr type="h" for="ch" forName="wedge1Tx" refType="h" fact="0.16"/>
          <dgm:constr type="l" for="ch" forName="wedge2" refType="w" fact="0.0995"/>
          <dgm:constr type="t" for="ch" forName="wedge2" refType="w" fact="0.0755"/>
          <dgm:constr type="w" for="ch" forName="wedge2" refType="w" fact="0.84"/>
          <dgm:constr type="h" for="ch" forName="wedge2" refType="h" fact="0.84"/>
          <dgm:constr type="l" for="ch" forName="dummy2a" refType="w" fact="0.8479"/>
          <dgm:constr type="t" for="ch" forName="dummy2a" refType="h" fact="0.2337"/>
          <dgm:constr type="l" for="ch" forName="dummy2b" refType="w" fact="0.929"/>
          <dgm:constr type="t" for="ch" forName="dummy2b" refType="h" fact="0.589"/>
          <dgm:constr type="l" for="ch" forName="wedge2Tx" refType="w" fact="0.67"/>
          <dgm:constr type="t" for="ch" forName="wedge2Tx" refType="h" fact="0.38"/>
          <dgm:constr type="w" for="ch" forName="wedge2Tx" refType="w" fact="0.23"/>
          <dgm:constr type="h" for="ch" forName="wedge2Tx" refType="h" fact="0.14"/>
          <dgm:constr type="l" for="ch" forName="wedge3" refType="w" fact="0.0956"/>
          <dgm:constr type="t" for="ch" forName="wedge3" refType="w" fact="0.0925"/>
          <dgm:constr type="w" for="ch" forName="wedge3" refType="w" fact="0.84"/>
          <dgm:constr type="h" for="ch" forName="wedge3" refType="h" fact="0.84"/>
          <dgm:constr type="l" for="ch" forName="dummy3a" refType="w" fact="0.9251"/>
          <dgm:constr type="t" for="ch" forName="dummy3a" refType="h" fact="0.6059"/>
          <dgm:constr type="l" for="ch" forName="dummy3b" refType="w" fact="0.6979"/>
          <dgm:constr type="t" for="ch" forName="dummy3b" refType="h" fact="0.8909"/>
          <dgm:constr type="l" for="ch" forName="wedge3Tx" refType="w" fact="0.635"/>
          <dgm:constr type="t" for="ch" forName="wedge3Tx" refType="h" fact="0.59"/>
          <dgm:constr type="w" for="ch" forName="wedge3Tx" refType="w" fact="0.2"/>
          <dgm:constr type="h" for="ch" forName="wedge3Tx" refType="h" fact="0.155"/>
          <dgm:constr type="l" for="ch" forName="wedge4" refType="w" fact="0.08"/>
          <dgm:constr type="t" for="ch" forName="wedge4" refType="h" fact="0.1"/>
          <dgm:constr type="w" for="ch" forName="wedge4" refType="w" fact="0.84"/>
          <dgm:constr type="h" for="ch" forName="wedge4" refType="h" fact="0.84"/>
          <dgm:constr type="l" for="ch" forName="dummy4a" refType="w" fact="0.6822"/>
          <dgm:constr type="t" for="ch" forName="dummy4a" refType="h" fact="0.8984"/>
          <dgm:constr type="l" for="ch" forName="dummy4b" refType="w" fact="0.3178"/>
          <dgm:constr type="t" for="ch" forName="dummy4b" refType="h" fact="0.8984"/>
          <dgm:constr type="l" for="ch" forName="wedge4Tx" refType="w" fact="0.4025"/>
          <dgm:constr type="t" for="ch" forName="wedge4Tx" refType="h" fact="0.76"/>
          <dgm:constr type="w" for="ch" forName="wedge4Tx" refType="w" fact="0.195"/>
          <dgm:constr type="h" for="ch" forName="wedge4Tx" refType="h" fact="0.14"/>
          <dgm:constr type="l" for="ch" forName="wedge5" refType="w" fact="0.0644"/>
          <dgm:constr type="t" for="ch" forName="wedge5" refType="h" fact="0.0925"/>
          <dgm:constr type="w" for="ch" forName="wedge5" refType="w" fact="0.84"/>
          <dgm:constr type="h" for="ch" forName="wedge5" refType="h" fact="0.84"/>
          <dgm:constr type="l" for="ch" forName="dummy5a" refType="w" fact="0.3021"/>
          <dgm:constr type="t" for="ch" forName="dummy5a" refType="h" fact="0.8909"/>
          <dgm:constr type="l" for="ch" forName="dummy5b" refType="w" fact="0.0749"/>
          <dgm:constr type="t" for="ch" forName="dummy5b" refType="h" fact="0.6059"/>
          <dgm:constr type="r" for="ch" forName="wedge5Tx" refType="w" fact="0.365"/>
          <dgm:constr type="t" for="ch" forName="wedge5Tx" refType="h" fact="0.59"/>
          <dgm:constr type="w" for="ch" forName="wedge5Tx" refType="w" fact="0.2"/>
          <dgm:constr type="h" for="ch" forName="wedge5Tx" refType="h" fact="0.155"/>
          <dgm:constr type="l" for="ch" forName="wedge6" refType="w" fact="0.0605"/>
          <dgm:constr type="t" for="ch" forName="wedge6" refType="h" fact="0.0755"/>
          <dgm:constr type="w" for="ch" forName="wedge6" refType="w" fact="0.84"/>
          <dgm:constr type="h" for="ch" forName="wedge6" refType="h" fact="0.84"/>
          <dgm:constr type="l" for="ch" forName="dummy6a" refType="w" fact="0.071"/>
          <dgm:constr type="t" for="ch" forName="dummy6a" refType="h" fact="0.589"/>
          <dgm:constr type="l" for="ch" forName="dummy6b" refType="w" fact="0.1521"/>
          <dgm:constr type="t" for="ch" forName="dummy6b" refType="h" fact="0.2337"/>
          <dgm:constr type="r" for="ch" forName="wedge6Tx" refType="w" fact="0.33"/>
          <dgm:constr type="t" for="ch" forName="wedge6Tx" refType="h" fact="0.38"/>
          <dgm:constr type="w" for="ch" forName="wedge6Tx" refType="w" fact="0.23"/>
          <dgm:constr type="h" for="ch" forName="wedge6Tx" refType="h" fact="0.14"/>
          <dgm:constr type="l" for="ch" forName="wedge7" refType="w" fact="0.0713"/>
          <dgm:constr type="t" for="ch" forName="wedge7" refType="h" fact="0.062"/>
          <dgm:constr type="w" for="ch" forName="wedge7" refType="w" fact="0.84"/>
          <dgm:constr type="h" for="ch" forName="wedge7" refType="h" fact="0.84"/>
          <dgm:constr type="l" for="ch" forName="dummy7a" refType="w" fact="0.163"/>
          <dgm:constr type="t" for="ch" forName="dummy7a" refType="h" fact="0.2201"/>
          <dgm:constr type="l" for="ch" forName="dummy7b" refType="w" fact="0.4913"/>
          <dgm:constr type="t" for="ch" forName="dummy7b" refType="h" fact="0.062"/>
          <dgm:constr type="r" for="ch" forName="wedge7Tx" refType="w" fact="0.47"/>
          <dgm:constr type="t" for="ch" forName="wedge7Tx" refType="h" fact="0.14"/>
          <dgm:constr type="w" for="ch" forName="wedge7Tx" refType="w" fact="0.2"/>
          <dgm:constr type="h" for="ch" forName="wedge7Tx" refType="h" fact="0.16"/>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h" for="ch" forName="arrowWedge6" refType="w" fact="0.08"/>
          <dgm:constr type="diam" for="ch" forName="arrowWedge6" refType="w" fact="0.84"/>
          <dgm:constr type="l" for="ch" forName="arrowWedge6" refType="w" fact="0.5"/>
          <dgm:constr type="t" for="ch" forName="arrowWedge6" refType="w" fact="0.5"/>
          <dgm:constr type="h" for="ch" forName="arrowWedge7" refType="w" fact="0.08"/>
          <dgm:constr type="diam" for="ch" forName="arrowWedge7" refType="w" fact="0.84"/>
          <dgm:constr type="l" for="ch" forName="arrowWedge7" refType="w" fact="0.5"/>
          <dgm:constr type="t" for="ch" forName="arrowWedge7" refType="w" fact="0.5"/>
          <dgm:constr type="primFontSz" for="ch" ptType="node" op="equ"/>
        </dgm:constrLst>
      </dgm:else>
    </dgm:choose>
    <dgm:ruleLst/>
    <dgm:choose name="Name8">
      <dgm:if name="Name9" axis="ch" ptType="node" func="cnt" op="gte" val="1">
        <dgm:layoutNode name="wedge1">
          <dgm:alg type="sp"/>
          <dgm:choose name="Name10">
            <dgm:if name="Name11" axis="ch" ptType="node" func="cnt" op="equ" val="1">
              <dgm:shape xmlns:r="http://schemas.openxmlformats.org/officeDocument/2006/relationships" type="ellipse" r:blip="">
                <dgm:adjLst/>
              </dgm:shape>
            </dgm:if>
            <dgm:if name="Name12" axis="ch" ptType="node" func="cnt" op="equ" val="2">
              <dgm:shape xmlns:r="http://schemas.openxmlformats.org/officeDocument/2006/relationships" type="pie" r:blip="">
                <dgm:adjLst>
                  <dgm:adj idx="1" val="270"/>
                  <dgm:adj idx="2" val="90"/>
                </dgm:adjLst>
              </dgm:shape>
            </dgm:if>
            <dgm:if name="Name13" axis="ch" ptType="node" func="cnt" op="equ" val="3">
              <dgm:shape xmlns:r="http://schemas.openxmlformats.org/officeDocument/2006/relationships" type="pie" r:blip="">
                <dgm:adjLst>
                  <dgm:adj idx="1" val="270"/>
                  <dgm:adj idx="2" val="30"/>
                </dgm:adjLst>
              </dgm:shape>
            </dgm:if>
            <dgm:if name="Name14" axis="ch" ptType="node" func="cnt" op="equ" val="4">
              <dgm:shape xmlns:r="http://schemas.openxmlformats.org/officeDocument/2006/relationships" type="pie" r:blip="">
                <dgm:adjLst>
                  <dgm:adj idx="1" val="270"/>
                  <dgm:adj idx="2" val="0"/>
                </dgm:adjLst>
              </dgm:shape>
            </dgm:if>
            <dgm:if name="Name15" axis="ch" ptType="node" func="cnt" op="equ" val="5">
              <dgm:shape xmlns:r="http://schemas.openxmlformats.org/officeDocument/2006/relationships" type="pie" r:blip="">
                <dgm:adjLst>
                  <dgm:adj idx="1" val="270"/>
                  <dgm:adj idx="2" val="342"/>
                </dgm:adjLst>
              </dgm:shape>
            </dgm:if>
            <dgm:if name="Name16" axis="ch" ptType="node" func="cnt" op="equ" val="6">
              <dgm:shape xmlns:r="http://schemas.openxmlformats.org/officeDocument/2006/relationships" type="pie" r:blip="">
                <dgm:adjLst>
                  <dgm:adj idx="1" val="270"/>
                  <dgm:adj idx="2" val="330"/>
                </dgm:adjLst>
              </dgm:shape>
            </dgm:if>
            <dgm:else name="Name17">
              <dgm:shape xmlns:r="http://schemas.openxmlformats.org/officeDocument/2006/relationships" type="pie" r:blip="">
                <dgm:adjLst>
                  <dgm:adj idx="1" val="270"/>
                  <dgm:adj idx="2" val="321.4286"/>
                </dgm:adjLst>
              </dgm:shape>
            </dgm:else>
          </dgm:choose>
          <dgm:choose name="Name18">
            <dgm:if name="Name19" func="var" arg="dir" op="equ" val="norm">
              <dgm:presOf axis="ch desOrSelf" ptType="node node" st="1 1" cnt="1 0"/>
            </dgm:if>
            <dgm:else name="Name20">
              <dgm:choose name="Name21">
                <dgm:if name="Name22" axis="ch" ptType="node" func="cnt" op="equ" val="1">
                  <dgm:presOf axis="ch desOrSelf" ptType="node node" st="1 1" cnt="1 0"/>
                </dgm:if>
                <dgm:if name="Name23" axis="ch" ptType="node" func="cnt" op="equ" val="2">
                  <dgm:presOf axis="ch desOrSelf" ptType="node node" st="2 1" cnt="1 0"/>
                </dgm:if>
                <dgm:if name="Name24" axis="ch" ptType="node" func="cnt" op="equ" val="3">
                  <dgm:presOf axis="ch desOrSelf" ptType="node node" st="3 1" cnt="1 0"/>
                </dgm:if>
                <dgm:if name="Name25" axis="ch" ptType="node" func="cnt" op="equ" val="4">
                  <dgm:presOf axis="ch desOrSelf" ptType="node node" st="4 1" cnt="1 0"/>
                </dgm:if>
                <dgm:if name="Name26" axis="ch" ptType="node" func="cnt" op="equ" val="5">
                  <dgm:presOf axis="ch desOrSelf" ptType="node node" st="5 1" cnt="1 0"/>
                </dgm:if>
                <dgm:if name="Name27" axis="ch" ptType="node" func="cnt" op="equ" val="6">
                  <dgm:presOf axis="ch desOrSelf" ptType="node node" st="6 1" cnt="1 0"/>
                </dgm:if>
                <dgm:else name="Name28">
                  <dgm:presOf axis="ch desOrSelf" ptType="node node" st="7 1" cnt="1 0"/>
                </dgm:else>
              </dgm:choose>
            </dgm:else>
          </dgm:choose>
          <dgm:constrLst/>
          <dgm:ruleLst/>
        </dgm:layoutNode>
        <dgm:layoutNode name="dummy1a" moveWith="wedge1">
          <dgm:alg type="sp"/>
          <dgm:shape xmlns:r="http://schemas.openxmlformats.org/officeDocument/2006/relationships" r:blip="">
            <dgm:adjLst/>
          </dgm:shape>
          <dgm:presOf/>
          <dgm:constrLst>
            <dgm:constr type="w" val="1"/>
            <dgm:constr type="h" val="1"/>
          </dgm:constrLst>
          <dgm:ruleLst/>
        </dgm:layoutNode>
        <dgm:layoutNode name="dummy1b" moveWith="wedge1">
          <dgm:alg type="sp"/>
          <dgm:shape xmlns:r="http://schemas.openxmlformats.org/officeDocument/2006/relationships" r:blip="">
            <dgm:adjLst/>
          </dgm:shape>
          <dgm:presOf/>
          <dgm:constrLst>
            <dgm:constr type="w" val="1"/>
            <dgm:constr type="h" val="1"/>
          </dgm:constrLst>
          <dgm:ruleLst/>
        </dgm:layoutNode>
        <dgm:layoutNode name="wedge1Tx" moveWith="wedge1">
          <dgm:varLst>
            <dgm:chMax val="0"/>
            <dgm:chPref val="0"/>
            <dgm:bulletEnabled val="1"/>
          </dgm:varLst>
          <dgm:alg type="tx"/>
          <dgm:shape xmlns:r="http://schemas.openxmlformats.org/officeDocument/2006/relationships" type="rect" r:blip="" hideGeom="1">
            <dgm:adjLst/>
          </dgm:shape>
          <dgm:choose name="Name29">
            <dgm:if name="Name30" func="var" arg="dir" op="equ" val="norm">
              <dgm:presOf axis="ch desOrSelf" ptType="node node" st="1 1" cnt="1 0"/>
            </dgm:if>
            <dgm:else name="Name31">
              <dgm:choose name="Name32">
                <dgm:if name="Name33" axis="ch" ptType="node" func="cnt" op="equ" val="1">
                  <dgm:presOf axis="ch desOrSelf" ptType="node node" st="1 1" cnt="1 0"/>
                </dgm:if>
                <dgm:if name="Name34" axis="ch" ptType="node" func="cnt" op="equ" val="2">
                  <dgm:presOf axis="ch desOrSelf" ptType="node node" st="2 1" cnt="1 0"/>
                </dgm:if>
                <dgm:if name="Name35" axis="ch" ptType="node" func="cnt" op="equ" val="3">
                  <dgm:presOf axis="ch desOrSelf" ptType="node node" st="3 1" cnt="1 0"/>
                </dgm:if>
                <dgm:if name="Name36" axis="ch" ptType="node" func="cnt" op="equ" val="4">
                  <dgm:presOf axis="ch desOrSelf" ptType="node node" st="4 1" cnt="1 0"/>
                </dgm:if>
                <dgm:if name="Name37" axis="ch" ptType="node" func="cnt" op="equ" val="5">
                  <dgm:presOf axis="ch desOrSelf" ptType="node node" st="5 1" cnt="1 0"/>
                </dgm:if>
                <dgm:if name="Name38" axis="ch" ptType="node" func="cnt" op="equ" val="6">
                  <dgm:presOf axis="ch desOrSelf" ptType="node node" st="6 1" cnt="1 0"/>
                </dgm:if>
                <dgm:else name="Name39">
                  <dgm:presOf axis="ch desOrSelf" ptType="node node" st="7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40"/>
    </dgm:choose>
    <dgm:choose name="Name41">
      <dgm:if name="Name42" axis="ch" ptType="node" func="cnt" op="gte" val="2">
        <dgm:layoutNode name="wedge2">
          <dgm:alg type="sp"/>
          <dgm:choose name="Name43">
            <dgm:if name="Name44" axis="ch" ptType="node" func="cnt" op="equ" val="2">
              <dgm:shape xmlns:r="http://schemas.openxmlformats.org/officeDocument/2006/relationships" type="pie" r:blip="">
                <dgm:adjLst>
                  <dgm:adj idx="1" val="90"/>
                  <dgm:adj idx="2" val="270"/>
                </dgm:adjLst>
              </dgm:shape>
            </dgm:if>
            <dgm:if name="Name45" axis="ch" ptType="node" func="cnt" op="equ" val="3">
              <dgm:shape xmlns:r="http://schemas.openxmlformats.org/officeDocument/2006/relationships" type="pie" r:blip="">
                <dgm:adjLst>
                  <dgm:adj idx="1" val="30"/>
                  <dgm:adj idx="2" val="150"/>
                </dgm:adjLst>
              </dgm:shape>
            </dgm:if>
            <dgm:if name="Name46" axis="ch" ptType="node" func="cnt" op="equ" val="4">
              <dgm:shape xmlns:r="http://schemas.openxmlformats.org/officeDocument/2006/relationships" type="pie" r:blip="">
                <dgm:adjLst>
                  <dgm:adj idx="1" val="0"/>
                  <dgm:adj idx="2" val="90"/>
                </dgm:adjLst>
              </dgm:shape>
            </dgm:if>
            <dgm:if name="Name47" axis="ch" ptType="node" func="cnt" op="equ" val="5">
              <dgm:shape xmlns:r="http://schemas.openxmlformats.org/officeDocument/2006/relationships" type="pie" r:blip="">
                <dgm:adjLst>
                  <dgm:adj idx="1" val="342"/>
                  <dgm:adj idx="2" val="54"/>
                </dgm:adjLst>
              </dgm:shape>
            </dgm:if>
            <dgm:if name="Name48" axis="ch" ptType="node" func="cnt" op="equ" val="6">
              <dgm:shape xmlns:r="http://schemas.openxmlformats.org/officeDocument/2006/relationships" type="pie" r:blip="">
                <dgm:adjLst>
                  <dgm:adj idx="1" val="330"/>
                  <dgm:adj idx="2" val="30"/>
                </dgm:adjLst>
              </dgm:shape>
            </dgm:if>
            <dgm:else name="Name49">
              <dgm:shape xmlns:r="http://schemas.openxmlformats.org/officeDocument/2006/relationships" type="pie" r:blip="">
                <dgm:adjLst>
                  <dgm:adj idx="1" val="321.4286"/>
                  <dgm:adj idx="2" val="12.85714"/>
                </dgm:adjLst>
              </dgm:shape>
            </dgm:else>
          </dgm:choose>
          <dgm:choose name="Name50">
            <dgm:if name="Name51" func="var" arg="dir" op="equ" val="norm">
              <dgm:presOf axis="ch desOrSelf" ptType="node node" st="2 1" cnt="1 0"/>
            </dgm:if>
            <dgm:else name="Name52">
              <dgm:choose name="Name53">
                <dgm:if name="Name54" axis="ch" ptType="node" func="cnt" op="equ" val="2">
                  <dgm:presOf axis="ch desOrSelf" ptType="node node" st="1 1" cnt="1 0"/>
                </dgm:if>
                <dgm:if name="Name55" axis="ch" ptType="node" func="cnt" op="equ" val="3">
                  <dgm:presOf axis="ch desOrSelf" ptType="node node" st="2 1" cnt="1 0"/>
                </dgm:if>
                <dgm:if name="Name56" axis="ch" ptType="node" func="cnt" op="equ" val="4">
                  <dgm:presOf axis="ch desOrSelf" ptType="node node" st="3 1" cnt="1 0"/>
                </dgm:if>
                <dgm:if name="Name57" axis="ch" ptType="node" func="cnt" op="equ" val="5">
                  <dgm:presOf axis="ch desOrSelf" ptType="node node" st="4 1" cnt="1 0"/>
                </dgm:if>
                <dgm:if name="Name58" axis="ch" ptType="node" func="cnt" op="equ" val="6">
                  <dgm:presOf axis="ch desOrSelf" ptType="node node" st="5 1" cnt="1 0"/>
                </dgm:if>
                <dgm:else name="Name59">
                  <dgm:presOf axis="ch desOrSelf" ptType="node node" st="6 1" cnt="1 0"/>
                </dgm:else>
              </dgm:choose>
            </dgm:else>
          </dgm:choose>
          <dgm:constrLst/>
          <dgm:ruleLst/>
        </dgm:layoutNode>
        <dgm:layoutNode name="dummy2a" moveWith="wedge2">
          <dgm:alg type="sp"/>
          <dgm:shape xmlns:r="http://schemas.openxmlformats.org/officeDocument/2006/relationships" r:blip="">
            <dgm:adjLst/>
          </dgm:shape>
          <dgm:presOf/>
          <dgm:constrLst>
            <dgm:constr type="w" val="1"/>
            <dgm:constr type="h" val="1"/>
          </dgm:constrLst>
          <dgm:ruleLst/>
        </dgm:layoutNode>
        <dgm:layoutNode name="dummy2b" moveWith="wedge2">
          <dgm:alg type="sp"/>
          <dgm:shape xmlns:r="http://schemas.openxmlformats.org/officeDocument/2006/relationships" r:blip="">
            <dgm:adjLst/>
          </dgm:shape>
          <dgm:presOf/>
          <dgm:constrLst>
            <dgm:constr type="w" val="1"/>
            <dgm:constr type="h" val="1"/>
          </dgm:constrLst>
          <dgm:ruleLst/>
        </dgm:layoutNode>
        <dgm:layoutNode name="wedge2Tx" moveWith="wedge2">
          <dgm:varLst>
            <dgm:chMax val="0"/>
            <dgm:chPref val="0"/>
            <dgm:bulletEnabled val="1"/>
          </dgm:varLst>
          <dgm:alg type="tx"/>
          <dgm:shape xmlns:r="http://schemas.openxmlformats.org/officeDocument/2006/relationships" type="rect" r:blip="" hideGeom="1">
            <dgm:adjLst/>
          </dgm:shape>
          <dgm:choose name="Name60">
            <dgm:if name="Name61" func="var" arg="dir" op="equ" val="norm">
              <dgm:presOf axis="ch desOrSelf" ptType="node node" st="2 1" cnt="1 0"/>
            </dgm:if>
            <dgm:else name="Name62">
              <dgm:choose name="Name63">
                <dgm:if name="Name64" axis="ch" ptType="node" func="cnt" op="equ" val="2">
                  <dgm:presOf axis="ch desOrSelf" ptType="node node" st="1 1" cnt="1 0"/>
                </dgm:if>
                <dgm:if name="Name65" axis="ch" ptType="node" func="cnt" op="equ" val="3">
                  <dgm:presOf axis="ch desOrSelf" ptType="node node" st="2 1" cnt="1 0"/>
                </dgm:if>
                <dgm:if name="Name66" axis="ch" ptType="node" func="cnt" op="equ" val="4">
                  <dgm:presOf axis="ch desOrSelf" ptType="node node" st="3 1" cnt="1 0"/>
                </dgm:if>
                <dgm:if name="Name67" axis="ch" ptType="node" func="cnt" op="equ" val="5">
                  <dgm:presOf axis="ch desOrSelf" ptType="node node" st="4 1" cnt="1 0"/>
                </dgm:if>
                <dgm:if name="Name68" axis="ch" ptType="node" func="cnt" op="equ" val="6">
                  <dgm:presOf axis="ch desOrSelf" ptType="node node" st="5 1" cnt="1 0"/>
                </dgm:if>
                <dgm:else name="Name69">
                  <dgm:presOf axis="ch desOrSelf" ptType="node node" st="6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70"/>
    </dgm:choose>
    <dgm:choose name="Name71">
      <dgm:if name="Name72" axis="ch" ptType="node" func="cnt" op="gte" val="3">
        <dgm:layoutNode name="wedge3">
          <dgm:alg type="sp"/>
          <dgm:choose name="Name73">
            <dgm:if name="Name74" axis="ch" ptType="node" func="cnt" op="equ" val="3">
              <dgm:shape xmlns:r="http://schemas.openxmlformats.org/officeDocument/2006/relationships" type="pie" r:blip="">
                <dgm:adjLst>
                  <dgm:adj idx="1" val="150"/>
                  <dgm:adj idx="2" val="270"/>
                </dgm:adjLst>
              </dgm:shape>
            </dgm:if>
            <dgm:if name="Name75" axis="ch" ptType="node" func="cnt" op="equ" val="4">
              <dgm:shape xmlns:r="http://schemas.openxmlformats.org/officeDocument/2006/relationships" type="pie" r:blip="">
                <dgm:adjLst>
                  <dgm:adj idx="1" val="90"/>
                  <dgm:adj idx="2" val="180"/>
                </dgm:adjLst>
              </dgm:shape>
            </dgm:if>
            <dgm:if name="Name76" axis="ch" ptType="node" func="cnt" op="equ" val="5">
              <dgm:shape xmlns:r="http://schemas.openxmlformats.org/officeDocument/2006/relationships" type="pie" r:blip="">
                <dgm:adjLst>
                  <dgm:adj idx="1" val="54"/>
                  <dgm:adj idx="2" val="126"/>
                </dgm:adjLst>
              </dgm:shape>
            </dgm:if>
            <dgm:if name="Name77" axis="ch" ptType="node" func="cnt" op="equ" val="6">
              <dgm:shape xmlns:r="http://schemas.openxmlformats.org/officeDocument/2006/relationships" type="pie" r:blip="">
                <dgm:adjLst>
                  <dgm:adj idx="1" val="30"/>
                  <dgm:adj idx="2" val="90"/>
                </dgm:adjLst>
              </dgm:shape>
            </dgm:if>
            <dgm:else name="Name78">
              <dgm:shape xmlns:r="http://schemas.openxmlformats.org/officeDocument/2006/relationships" type="pie" r:blip="">
                <dgm:adjLst>
                  <dgm:adj idx="1" val="12.85714"/>
                  <dgm:adj idx="2" val="64.28571"/>
                </dgm:adjLst>
              </dgm:shape>
            </dgm:else>
          </dgm:choose>
          <dgm:choose name="Name79">
            <dgm:if name="Name80" func="var" arg="dir" op="equ" val="norm">
              <dgm:presOf axis="ch desOrSelf" ptType="node node" st="3 1" cnt="1 0"/>
            </dgm:if>
            <dgm:else name="Name81">
              <dgm:choose name="Name82">
                <dgm:if name="Name83" axis="ch" ptType="node" func="cnt" op="equ" val="3">
                  <dgm:presOf axis="ch desOrSelf" ptType="node node" st="1 1" cnt="1 0"/>
                </dgm:if>
                <dgm:if name="Name84" axis="ch" ptType="node" func="cnt" op="equ" val="4">
                  <dgm:presOf axis="ch desOrSelf" ptType="node node" st="2 1" cnt="1 0"/>
                </dgm:if>
                <dgm:if name="Name85" axis="ch" ptType="node" func="cnt" op="equ" val="5">
                  <dgm:presOf axis="ch desOrSelf" ptType="node node" st="3 1" cnt="1 0"/>
                </dgm:if>
                <dgm:if name="Name86" axis="ch" ptType="node" func="cnt" op="equ" val="6">
                  <dgm:presOf axis="ch desOrSelf" ptType="node node" st="4 1" cnt="1 0"/>
                </dgm:if>
                <dgm:else name="Name87">
                  <dgm:presOf axis="ch desOrSelf" ptType="node node" st="5 1" cnt="1 0"/>
                </dgm:else>
              </dgm:choose>
            </dgm:else>
          </dgm:choose>
          <dgm:constrLst/>
          <dgm:ruleLst/>
        </dgm:layoutNode>
        <dgm:layoutNode name="dummy3a" moveWith="wedge3">
          <dgm:alg type="sp"/>
          <dgm:shape xmlns:r="http://schemas.openxmlformats.org/officeDocument/2006/relationships" r:blip="">
            <dgm:adjLst/>
          </dgm:shape>
          <dgm:presOf/>
          <dgm:constrLst>
            <dgm:constr type="w" val="1"/>
            <dgm:constr type="h" val="1"/>
          </dgm:constrLst>
          <dgm:ruleLst/>
        </dgm:layoutNode>
        <dgm:layoutNode name="dummy3b" moveWith="wedge3">
          <dgm:alg type="sp"/>
          <dgm:shape xmlns:r="http://schemas.openxmlformats.org/officeDocument/2006/relationships" r:blip="">
            <dgm:adjLst/>
          </dgm:shape>
          <dgm:presOf/>
          <dgm:constrLst>
            <dgm:constr type="w" val="1"/>
            <dgm:constr type="h" val="1"/>
          </dgm:constrLst>
          <dgm:ruleLst/>
        </dgm:layoutNode>
        <dgm:layoutNode name="wedge3Tx" moveWith="wedge3">
          <dgm:varLst>
            <dgm:chMax val="0"/>
            <dgm:chPref val="0"/>
            <dgm:bulletEnabled val="1"/>
          </dgm:varLst>
          <dgm:alg type="tx"/>
          <dgm:shape xmlns:r="http://schemas.openxmlformats.org/officeDocument/2006/relationships" type="rect" r:blip="" hideGeom="1">
            <dgm:adjLst/>
          </dgm:shape>
          <dgm:choose name="Name88">
            <dgm:if name="Name89" func="var" arg="dir" op="equ" val="norm">
              <dgm:presOf axis="ch desOrSelf" ptType="node node" st="3 1" cnt="1 0"/>
            </dgm:if>
            <dgm:else name="Name90">
              <dgm:choose name="Name91">
                <dgm:if name="Name92" axis="ch" ptType="node" func="cnt" op="equ" val="3">
                  <dgm:presOf axis="ch desOrSelf" ptType="node node" st="1 1" cnt="1 0"/>
                </dgm:if>
                <dgm:if name="Name93" axis="ch" ptType="node" func="cnt" op="equ" val="4">
                  <dgm:presOf axis="ch desOrSelf" ptType="node node" st="2 1" cnt="1 0"/>
                </dgm:if>
                <dgm:if name="Name94" axis="ch" ptType="node" func="cnt" op="equ" val="5">
                  <dgm:presOf axis="ch desOrSelf" ptType="node node" st="3 1" cnt="1 0"/>
                </dgm:if>
                <dgm:if name="Name95" axis="ch" ptType="node" func="cnt" op="equ" val="6">
                  <dgm:presOf axis="ch desOrSelf" ptType="node node" st="4 1" cnt="1 0"/>
                </dgm:if>
                <dgm:else name="Name96">
                  <dgm:presOf axis="ch desOrSelf" ptType="node node" st="5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97"/>
    </dgm:choose>
    <dgm:choose name="Name98">
      <dgm:if name="Name99" axis="ch" ptType="node" func="cnt" op="gte" val="4">
        <dgm:layoutNode name="wedge4">
          <dgm:alg type="sp"/>
          <dgm:choose name="Name100">
            <dgm:if name="Name101" axis="ch" ptType="node" func="cnt" op="equ" val="4">
              <dgm:shape xmlns:r="http://schemas.openxmlformats.org/officeDocument/2006/relationships" type="pie" r:blip="">
                <dgm:adjLst>
                  <dgm:adj idx="1" val="180"/>
                  <dgm:adj idx="2" val="270"/>
                </dgm:adjLst>
              </dgm:shape>
            </dgm:if>
            <dgm:if name="Name102" axis="ch" ptType="node" func="cnt" op="equ" val="5">
              <dgm:shape xmlns:r="http://schemas.openxmlformats.org/officeDocument/2006/relationships" type="pie" r:blip="">
                <dgm:adjLst>
                  <dgm:adj idx="1" val="126"/>
                  <dgm:adj idx="2" val="198"/>
                </dgm:adjLst>
              </dgm:shape>
            </dgm:if>
            <dgm:if name="Name103" axis="ch" ptType="node" func="cnt" op="equ" val="6">
              <dgm:shape xmlns:r="http://schemas.openxmlformats.org/officeDocument/2006/relationships" type="pie" r:blip="">
                <dgm:adjLst>
                  <dgm:adj idx="1" val="90"/>
                  <dgm:adj idx="2" val="150"/>
                </dgm:adjLst>
              </dgm:shape>
            </dgm:if>
            <dgm:else name="Name104">
              <dgm:shape xmlns:r="http://schemas.openxmlformats.org/officeDocument/2006/relationships" type="pie" r:blip="">
                <dgm:adjLst>
                  <dgm:adj idx="1" val="64.2871"/>
                  <dgm:adj idx="2" val="115.7143"/>
                </dgm:adjLst>
              </dgm:shape>
            </dgm:else>
          </dgm:choose>
          <dgm:choose name="Name105">
            <dgm:if name="Name106" func="var" arg="dir" op="equ" val="norm">
              <dgm:presOf axis="ch desOrSelf" ptType="node node" st="4 1" cnt="1 0"/>
            </dgm:if>
            <dgm:else name="Name107">
              <dgm:choose name="Name108">
                <dgm:if name="Name109" axis="ch" ptType="node" func="cnt" op="equ" val="4">
                  <dgm:presOf axis="ch desOrSelf" ptType="node node" st="1 1" cnt="1 0"/>
                </dgm:if>
                <dgm:if name="Name110" axis="ch" ptType="node" func="cnt" op="equ" val="5">
                  <dgm:presOf axis="ch desOrSelf" ptType="node node" st="2 1" cnt="1 0"/>
                </dgm:if>
                <dgm:if name="Name111" axis="ch" ptType="node" func="cnt" op="equ" val="6">
                  <dgm:presOf axis="ch desOrSelf" ptType="node node" st="3 1" cnt="1 0"/>
                </dgm:if>
                <dgm:else name="Name112">
                  <dgm:presOf axis="ch desOrSelf" ptType="node node" st="4 1" cnt="1 0"/>
                </dgm:else>
              </dgm:choose>
            </dgm:else>
          </dgm:choose>
          <dgm:constrLst/>
          <dgm:ruleLst/>
        </dgm:layoutNode>
        <dgm:layoutNode name="dummy4a" moveWith="wedge4">
          <dgm:alg type="sp"/>
          <dgm:shape xmlns:r="http://schemas.openxmlformats.org/officeDocument/2006/relationships" r:blip="">
            <dgm:adjLst/>
          </dgm:shape>
          <dgm:presOf/>
          <dgm:constrLst>
            <dgm:constr type="w" val="1"/>
            <dgm:constr type="h" val="1"/>
          </dgm:constrLst>
          <dgm:ruleLst/>
        </dgm:layoutNode>
        <dgm:layoutNode name="dummy4b" moveWith="wedge4">
          <dgm:alg type="sp"/>
          <dgm:shape xmlns:r="http://schemas.openxmlformats.org/officeDocument/2006/relationships" r:blip="">
            <dgm:adjLst/>
          </dgm:shape>
          <dgm:presOf/>
          <dgm:constrLst>
            <dgm:constr type="w" val="1"/>
            <dgm:constr type="h" val="1"/>
          </dgm:constrLst>
          <dgm:ruleLst/>
        </dgm:layoutNode>
        <dgm:layoutNode name="wedge4Tx" moveWith="wedge4">
          <dgm:varLst>
            <dgm:chMax val="0"/>
            <dgm:chPref val="0"/>
            <dgm:bulletEnabled val="1"/>
          </dgm:varLst>
          <dgm:alg type="tx"/>
          <dgm:shape xmlns:r="http://schemas.openxmlformats.org/officeDocument/2006/relationships" type="rect" r:blip="" hideGeom="1">
            <dgm:adjLst/>
          </dgm:shape>
          <dgm:choose name="Name113">
            <dgm:if name="Name114" func="var" arg="dir" op="equ" val="norm">
              <dgm:presOf axis="ch desOrSelf" ptType="node node" st="4 1" cnt="1 0"/>
            </dgm:if>
            <dgm:else name="Name115">
              <dgm:choose name="Name116">
                <dgm:if name="Name117" axis="ch" ptType="node" func="cnt" op="equ" val="4">
                  <dgm:presOf axis="ch desOrSelf" ptType="node node" st="1 1" cnt="1 0"/>
                </dgm:if>
                <dgm:if name="Name118" axis="ch" ptType="node" func="cnt" op="equ" val="5">
                  <dgm:presOf axis="ch desOrSelf" ptType="node node" st="2 1" cnt="1 0"/>
                </dgm:if>
                <dgm:if name="Name119" axis="ch" ptType="node" func="cnt" op="equ" val="6">
                  <dgm:presOf axis="ch desOrSelf" ptType="node node" st="3 1" cnt="1 0"/>
                </dgm:if>
                <dgm:else name="Name120">
                  <dgm:presOf axis="ch desOrSelf" ptType="node node" st="4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21"/>
    </dgm:choose>
    <dgm:choose name="Name122">
      <dgm:if name="Name123" axis="ch" ptType="node" func="cnt" op="gte" val="5">
        <dgm:layoutNode name="wedge5">
          <dgm:alg type="sp"/>
          <dgm:choose name="Name124">
            <dgm:if name="Name125" axis="ch" ptType="node" func="cnt" op="equ" val="5">
              <dgm:shape xmlns:r="http://schemas.openxmlformats.org/officeDocument/2006/relationships" type="pie" r:blip="">
                <dgm:adjLst>
                  <dgm:adj idx="1" val="198"/>
                  <dgm:adj idx="2" val="270"/>
                </dgm:adjLst>
              </dgm:shape>
            </dgm:if>
            <dgm:if name="Name126" axis="ch" ptType="node" func="cnt" op="equ" val="6">
              <dgm:shape xmlns:r="http://schemas.openxmlformats.org/officeDocument/2006/relationships" type="pie" r:blip="">
                <dgm:adjLst>
                  <dgm:adj idx="1" val="150"/>
                  <dgm:adj idx="2" val="210"/>
                </dgm:adjLst>
              </dgm:shape>
            </dgm:if>
            <dgm:else name="Name127">
              <dgm:shape xmlns:r="http://schemas.openxmlformats.org/officeDocument/2006/relationships" type="pie" r:blip="">
                <dgm:adjLst>
                  <dgm:adj idx="1" val="115.7143"/>
                  <dgm:adj idx="2" val="167.1429"/>
                </dgm:adjLst>
              </dgm:shape>
            </dgm:else>
          </dgm:choose>
          <dgm:choose name="Name128">
            <dgm:if name="Name129" func="var" arg="dir" op="equ" val="norm">
              <dgm:presOf axis="ch desOrSelf" ptType="node node" st="5 1" cnt="1 0"/>
            </dgm:if>
            <dgm:else name="Name130">
              <dgm:choose name="Name131">
                <dgm:if name="Name132" axis="ch" ptType="node" func="cnt" op="equ" val="5">
                  <dgm:presOf axis="ch desOrSelf" ptType="node node" st="1 1" cnt="1 0"/>
                </dgm:if>
                <dgm:if name="Name133" axis="ch" ptType="node" func="cnt" op="equ" val="6">
                  <dgm:presOf axis="ch desOrSelf" ptType="node node" st="2 1" cnt="1 0"/>
                </dgm:if>
                <dgm:else name="Name134">
                  <dgm:presOf axis="ch desOrSelf" ptType="node node" st="3 1" cnt="1 0"/>
                </dgm:else>
              </dgm:choose>
            </dgm:else>
          </dgm:choose>
          <dgm:constrLst/>
          <dgm:ruleLst/>
        </dgm:layoutNode>
        <dgm:layoutNode name="dummy5a" moveWith="wedge5">
          <dgm:alg type="sp"/>
          <dgm:shape xmlns:r="http://schemas.openxmlformats.org/officeDocument/2006/relationships" r:blip="">
            <dgm:adjLst/>
          </dgm:shape>
          <dgm:presOf/>
          <dgm:constrLst>
            <dgm:constr type="w" val="1"/>
            <dgm:constr type="h" val="1"/>
          </dgm:constrLst>
          <dgm:ruleLst/>
        </dgm:layoutNode>
        <dgm:layoutNode name="dummy5b" moveWith="wedge5">
          <dgm:alg type="sp"/>
          <dgm:shape xmlns:r="http://schemas.openxmlformats.org/officeDocument/2006/relationships" r:blip="">
            <dgm:adjLst/>
          </dgm:shape>
          <dgm:presOf/>
          <dgm:constrLst>
            <dgm:constr type="w" val="1"/>
            <dgm:constr type="h" val="1"/>
          </dgm:constrLst>
          <dgm:ruleLst/>
        </dgm:layoutNode>
        <dgm:layoutNode name="wedge5Tx" moveWith="wedge5">
          <dgm:varLst>
            <dgm:chMax val="0"/>
            <dgm:chPref val="0"/>
            <dgm:bulletEnabled val="1"/>
          </dgm:varLst>
          <dgm:alg type="tx"/>
          <dgm:shape xmlns:r="http://schemas.openxmlformats.org/officeDocument/2006/relationships" type="rect" r:blip="" hideGeom="1">
            <dgm:adjLst/>
          </dgm:shape>
          <dgm:choose name="Name135">
            <dgm:if name="Name136" func="var" arg="dir" op="equ" val="norm">
              <dgm:presOf axis="ch desOrSelf" ptType="node node" st="5 1" cnt="1 0"/>
            </dgm:if>
            <dgm:else name="Name137">
              <dgm:choose name="Name138">
                <dgm:if name="Name139" axis="ch" ptType="node" func="cnt" op="equ" val="5">
                  <dgm:presOf axis="ch desOrSelf" ptType="node node" st="1 1" cnt="1 0"/>
                </dgm:if>
                <dgm:if name="Name140" axis="ch" ptType="node" func="cnt" op="equ" val="6">
                  <dgm:presOf axis="ch desOrSelf" ptType="node node" st="2 1" cnt="1 0"/>
                </dgm:if>
                <dgm:else name="Name141">
                  <dgm:presOf axis="ch desOrSelf" ptType="node node" st="3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42"/>
    </dgm:choose>
    <dgm:choose name="Name143">
      <dgm:if name="Name144" axis="ch" ptType="node" func="cnt" op="gte" val="6">
        <dgm:layoutNode name="wedge6">
          <dgm:alg type="sp"/>
          <dgm:choose name="Name145">
            <dgm:if name="Name146" axis="ch" ptType="node" func="cnt" op="equ" val="6">
              <dgm:shape xmlns:r="http://schemas.openxmlformats.org/officeDocument/2006/relationships" type="pie" r:blip="">
                <dgm:adjLst>
                  <dgm:adj idx="1" val="210"/>
                  <dgm:adj idx="2" val="270"/>
                </dgm:adjLst>
              </dgm:shape>
            </dgm:if>
            <dgm:else name="Name147">
              <dgm:shape xmlns:r="http://schemas.openxmlformats.org/officeDocument/2006/relationships" type="pie" r:blip="">
                <dgm:adjLst>
                  <dgm:adj idx="1" val="167.1429"/>
                  <dgm:adj idx="2" val="218.5714"/>
                </dgm:adjLst>
              </dgm:shape>
            </dgm:else>
          </dgm:choose>
          <dgm:choose name="Name148">
            <dgm:if name="Name149" func="var" arg="dir" op="equ" val="norm">
              <dgm:presOf axis="ch desOrSelf" ptType="node node" st="6 1" cnt="1 0"/>
            </dgm:if>
            <dgm:else name="Name150">
              <dgm:choose name="Name151">
                <dgm:if name="Name152" axis="ch" ptType="node" func="cnt" op="equ" val="6">
                  <dgm:presOf axis="ch desOrSelf" ptType="node node" st="1 1" cnt="1 0"/>
                </dgm:if>
                <dgm:else name="Name153">
                  <dgm:presOf axis="ch desOrSelf" ptType="node node" st="2 1" cnt="1 0"/>
                </dgm:else>
              </dgm:choose>
            </dgm:else>
          </dgm:choose>
          <dgm:constrLst/>
          <dgm:ruleLst/>
        </dgm:layoutNode>
        <dgm:layoutNode name="dummy6a" moveWith="wedge6">
          <dgm:alg type="sp"/>
          <dgm:shape xmlns:r="http://schemas.openxmlformats.org/officeDocument/2006/relationships" r:blip="">
            <dgm:adjLst/>
          </dgm:shape>
          <dgm:presOf/>
          <dgm:constrLst>
            <dgm:constr type="w" val="1"/>
            <dgm:constr type="h" val="1"/>
          </dgm:constrLst>
          <dgm:ruleLst/>
        </dgm:layoutNode>
        <dgm:layoutNode name="dummy6b" moveWith="wedge6">
          <dgm:alg type="sp"/>
          <dgm:shape xmlns:r="http://schemas.openxmlformats.org/officeDocument/2006/relationships" r:blip="">
            <dgm:adjLst/>
          </dgm:shape>
          <dgm:presOf/>
          <dgm:constrLst>
            <dgm:constr type="w" val="1"/>
            <dgm:constr type="h" val="1"/>
          </dgm:constrLst>
          <dgm:ruleLst/>
        </dgm:layoutNode>
        <dgm:layoutNode name="wedge6Tx" moveWith="wedge6">
          <dgm:varLst>
            <dgm:chMax val="0"/>
            <dgm:chPref val="0"/>
            <dgm:bulletEnabled val="1"/>
          </dgm:varLst>
          <dgm:alg type="tx"/>
          <dgm:shape xmlns:r="http://schemas.openxmlformats.org/officeDocument/2006/relationships" type="rect" r:blip="" hideGeom="1">
            <dgm:adjLst/>
          </dgm:shape>
          <dgm:choose name="Name154">
            <dgm:if name="Name155" func="var" arg="dir" op="equ" val="norm">
              <dgm:presOf axis="ch desOrSelf" ptType="node node" st="6 1" cnt="1 0"/>
            </dgm:if>
            <dgm:else name="Name156">
              <dgm:choose name="Name157">
                <dgm:if name="Name158" axis="ch" ptType="node" func="cnt" op="equ" val="6">
                  <dgm:presOf axis="ch desOrSelf" ptType="node node" st="1 1" cnt="1 0"/>
                </dgm:if>
                <dgm:else name="Name159">
                  <dgm:presOf axis="ch desOrSelf" ptType="node node" st="2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60"/>
    </dgm:choose>
    <dgm:choose name="Name161">
      <dgm:if name="Name162" axis="ch" ptType="node" func="cnt" op="gte" val="7">
        <dgm:layoutNode name="wedge7">
          <dgm:alg type="sp"/>
          <dgm:shape xmlns:r="http://schemas.openxmlformats.org/officeDocument/2006/relationships" type="pie" r:blip="">
            <dgm:adjLst>
              <dgm:adj idx="1" val="218.5714"/>
              <dgm:adj idx="2" val="270"/>
            </dgm:adjLst>
          </dgm:shape>
          <dgm:choose name="Name163">
            <dgm:if name="Name164" func="var" arg="dir" op="equ" val="norm">
              <dgm:presOf axis="ch desOrSelf" ptType="node node" st="7 1" cnt="1 0"/>
            </dgm:if>
            <dgm:else name="Name165">
              <dgm:presOf axis="ch desOrSelf" ptType="node node" st="1 1" cnt="1 0"/>
            </dgm:else>
          </dgm:choose>
          <dgm:constrLst/>
          <dgm:ruleLst/>
        </dgm:layoutNode>
        <dgm:layoutNode name="dummy7a" moveWith="wedge7">
          <dgm:alg type="sp"/>
          <dgm:shape xmlns:r="http://schemas.openxmlformats.org/officeDocument/2006/relationships" r:blip="">
            <dgm:adjLst/>
          </dgm:shape>
          <dgm:presOf/>
          <dgm:constrLst>
            <dgm:constr type="w" val="1"/>
            <dgm:constr type="h" val="1"/>
          </dgm:constrLst>
          <dgm:ruleLst/>
        </dgm:layoutNode>
        <dgm:layoutNode name="dummy7b" moveWith="wedge7">
          <dgm:alg type="sp"/>
          <dgm:shape xmlns:r="http://schemas.openxmlformats.org/officeDocument/2006/relationships" r:blip="">
            <dgm:adjLst/>
          </dgm:shape>
          <dgm:presOf/>
          <dgm:constrLst>
            <dgm:constr type="w" val="1"/>
            <dgm:constr type="h" val="1"/>
          </dgm:constrLst>
          <dgm:ruleLst/>
        </dgm:layoutNode>
        <dgm:layoutNode name="wedge7Tx" moveWith="wedge7">
          <dgm:varLst>
            <dgm:chMax val="0"/>
            <dgm:chPref val="0"/>
            <dgm:bulletEnabled val="1"/>
          </dgm:varLst>
          <dgm:alg type="tx"/>
          <dgm:shape xmlns:r="http://schemas.openxmlformats.org/officeDocument/2006/relationships" type="rect" r:blip="" hideGeom="1">
            <dgm:adjLst/>
          </dgm:shape>
          <dgm:choose name="Name166">
            <dgm:if name="Name167" func="var" arg="dir" op="equ" val="norm">
              <dgm:presOf axis="ch desOrSelf" ptType="node node" st="7 1" cnt="1 0"/>
            </dgm:if>
            <dgm:else name="Name168">
              <dgm:presOf axis="ch desOrSelf" ptType="node node" st="1 1" cnt="1 0"/>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69"/>
    </dgm:choose>
    <dgm:choose name="Name170">
      <dgm:if name="Name171" axis="ch" ptType="node" func="cnt" op="equ" val="1">
        <dgm:forEach name="Name172" axis="ch" ptType="sibTrans" hideLastTrans="0" cnt="1">
          <dgm:layoutNode name="arrowWedge1single" styleLbl="fgSibTrans2D1">
            <dgm:choose name="Name173">
              <dgm:if name="Name174" func="var" arg="dir" op="equ" val="norm">
                <dgm:alg type="conn">
                  <dgm:param type="connRout" val="longCurve"/>
                  <dgm:param type="srcNode" val="dummy1a"/>
                  <dgm:param type="dstNode" val="dummy1b"/>
                  <dgm:param type="begPts" val="tL"/>
                  <dgm:param type="endPts" val="tR"/>
                  <dgm:param type="begSty" val="arr"/>
                  <dgm:param type="endSty" val="noArr"/>
                </dgm:alg>
              </dgm:if>
              <dgm:else name="Name175">
                <dgm:alg type="conn">
                  <dgm:param type="connRout" val="longCurve"/>
                  <dgm:param type="srcNode" val="dummy1a"/>
                  <dgm:param type="dstNode" val="dummy1b"/>
                  <dgm:param type="begPts" val="tL"/>
                  <dgm:param type="endPts" val="tR"/>
                  <dgm:param type="begSty" val="noArr"/>
                  <dgm:param type="endSty" val="arr"/>
                </dgm:alg>
              </dgm:else>
            </dgm:choose>
            <dgm:shape xmlns:r="http://schemas.openxmlformats.org/officeDocument/2006/relationships" type="conn" r:blip="">
              <dgm:adjLst/>
            </dgm:shape>
            <dgm:presOf/>
            <dgm:constrLst>
              <dgm:constr type="w" val="1"/>
              <dgm:constr type="begPad"/>
              <dgm:constr type="endPad"/>
            </dgm:constrLst>
            <dgm:ruleLst/>
          </dgm:layoutNode>
        </dgm:forEach>
      </dgm:if>
      <dgm:if name="Name176" axis="ch" ptType="node" func="cnt" op="gte" val="2">
        <dgm:forEach name="Name177" axis="ch" ptType="sibTrans" hideLastTrans="0" cnt="1">
          <dgm:layoutNode name="arrowWedge1" styleLbl="fgSibTrans2D1">
            <dgm:choose name="Name178">
              <dgm:if name="Name179" func="var" arg="dir" op="equ" val="norm">
                <dgm:alg type="conn">
                  <dgm:param type="connRout" val="curve"/>
                  <dgm:param type="srcNode" val="dummy1a"/>
                  <dgm:param type="dstNode" val="dummy1b"/>
                  <dgm:param type="begPts" val="tL"/>
                  <dgm:param type="endPts" val="tL"/>
                  <dgm:param type="begSty" val="noArr"/>
                  <dgm:param type="endSty" val="arr"/>
                </dgm:alg>
              </dgm:if>
              <dgm:else name="Name180">
                <dgm:alg type="conn">
                  <dgm:param type="connRout" val="curve"/>
                  <dgm:param type="srcNode" val="dummy1a"/>
                  <dgm:param type="dstNode" val="dummy1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if>
      <dgm:else name="Name181"/>
    </dgm:choose>
    <dgm:forEach name="Name182" axis="ch" ptType="sibTrans" hideLastTrans="0" st="2" cnt="1">
      <dgm:layoutNode name="arrowWedge2" styleLbl="fgSibTrans2D1">
        <dgm:choose name="Name183">
          <dgm:if name="Name184" func="var" arg="dir" op="equ" val="norm">
            <dgm:alg type="conn">
              <dgm:param type="connRout" val="curve"/>
              <dgm:param type="srcNode" val="dummy2a"/>
              <dgm:param type="dstNode" val="dummy2b"/>
              <dgm:param type="begPts" val="tL"/>
              <dgm:param type="endPts" val="tL"/>
              <dgm:param type="begSty" val="noArr"/>
              <dgm:param type="endSty" val="arr"/>
            </dgm:alg>
          </dgm:if>
          <dgm:else name="Name185">
            <dgm:alg type="conn">
              <dgm:param type="connRout" val="curve"/>
              <dgm:param type="srcNode" val="dummy2a"/>
              <dgm:param type="dstNode" val="dummy2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86" axis="ch" ptType="sibTrans" hideLastTrans="0" st="3" cnt="1">
      <dgm:layoutNode name="arrowWedge3" styleLbl="fgSibTrans2D1">
        <dgm:choose name="Name187">
          <dgm:if name="Name188" func="var" arg="dir" op="equ" val="norm">
            <dgm:alg type="conn">
              <dgm:param type="connRout" val="curve"/>
              <dgm:param type="srcNode" val="dummy3a"/>
              <dgm:param type="dstNode" val="dummy3b"/>
              <dgm:param type="begPts" val="tL"/>
              <dgm:param type="endPts" val="tL"/>
              <dgm:param type="begSty" val="noArr"/>
              <dgm:param type="endSty" val="arr"/>
            </dgm:alg>
          </dgm:if>
          <dgm:else name="Name189">
            <dgm:alg type="conn">
              <dgm:param type="connRout" val="curve"/>
              <dgm:param type="srcNode" val="dummy3a"/>
              <dgm:param type="dstNode" val="dummy3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0" axis="ch" ptType="sibTrans" hideLastTrans="0" st="4" cnt="1">
      <dgm:layoutNode name="arrowWedge4" styleLbl="fgSibTrans2D1">
        <dgm:choose name="Name191">
          <dgm:if name="Name192" func="var" arg="dir" op="equ" val="norm">
            <dgm:alg type="conn">
              <dgm:param type="connRout" val="curve"/>
              <dgm:param type="srcNode" val="dummy4a"/>
              <dgm:param type="dstNode" val="dummy4b"/>
              <dgm:param type="begPts" val="tL"/>
              <dgm:param type="endPts" val="tL"/>
              <dgm:param type="begSty" val="noArr"/>
              <dgm:param type="endSty" val="arr"/>
            </dgm:alg>
          </dgm:if>
          <dgm:else name="Name193">
            <dgm:alg type="conn">
              <dgm:param type="connRout" val="curve"/>
              <dgm:param type="srcNode" val="dummy4a"/>
              <dgm:param type="dstNode" val="dummy4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4" axis="ch" ptType="sibTrans" hideLastTrans="0" st="5" cnt="1">
      <dgm:layoutNode name="arrowWedge5" styleLbl="fgSibTrans2D1">
        <dgm:choose name="Name195">
          <dgm:if name="Name196" func="var" arg="dir" op="equ" val="norm">
            <dgm:alg type="conn">
              <dgm:param type="connRout" val="curve"/>
              <dgm:param type="srcNode" val="dummy5a"/>
              <dgm:param type="dstNode" val="dummy5b"/>
              <dgm:param type="begPts" val="tL"/>
              <dgm:param type="endPts" val="tL"/>
              <dgm:param type="begSty" val="noArr"/>
              <dgm:param type="endSty" val="arr"/>
            </dgm:alg>
          </dgm:if>
          <dgm:else name="Name197">
            <dgm:alg type="conn">
              <dgm:param type="connRout" val="curve"/>
              <dgm:param type="srcNode" val="dummy5a"/>
              <dgm:param type="dstNode" val="dummy5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8" axis="ch" ptType="sibTrans" hideLastTrans="0" st="6" cnt="1">
      <dgm:layoutNode name="arrowWedge6" styleLbl="fgSibTrans2D1">
        <dgm:choose name="Name199">
          <dgm:if name="Name200" func="var" arg="dir" op="equ" val="norm">
            <dgm:alg type="conn">
              <dgm:param type="connRout" val="curve"/>
              <dgm:param type="srcNode" val="dummy6a"/>
              <dgm:param type="dstNode" val="dummy6b"/>
              <dgm:param type="begPts" val="tL"/>
              <dgm:param type="endPts" val="tL"/>
              <dgm:param type="begSty" val="noArr"/>
              <dgm:param type="endSty" val="arr"/>
            </dgm:alg>
          </dgm:if>
          <dgm:else name="Name201">
            <dgm:alg type="conn">
              <dgm:param type="connRout" val="curve"/>
              <dgm:param type="srcNode" val="dummy6a"/>
              <dgm:param type="dstNode" val="dummy6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202" axis="ch" ptType="sibTrans" hideLastTrans="0" st="7" cnt="1">
      <dgm:layoutNode name="arrowWedge7" styleLbl="fgSibTrans2D1">
        <dgm:choose name="Name203">
          <dgm:if name="Name204" func="var" arg="dir" op="equ" val="norm">
            <dgm:alg type="conn">
              <dgm:param type="connRout" val="curve"/>
              <dgm:param type="srcNode" val="dummy7a"/>
              <dgm:param type="dstNode" val="dummy7b"/>
              <dgm:param type="begPts" val="tL"/>
              <dgm:param type="endPts" val="tL"/>
              <dgm:param type="begSty" val="noArr"/>
              <dgm:param type="endSty" val="arr"/>
            </dgm:alg>
          </dgm:if>
          <dgm:else name="Name205">
            <dgm:alg type="conn">
              <dgm:param type="connRout" val="curve"/>
              <dgm:param type="srcNode" val="dummy7a"/>
              <dgm:param type="dstNode" val="dummy7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layoutNode>
</dgm:layoutDef>
</file>

<file path=ppt/diagrams/layout3.xml><?xml version="1.0" encoding="utf-8"?>
<dgm:layoutDef xmlns:dgm="http://schemas.openxmlformats.org/drawingml/2006/diagram" xmlns:a="http://schemas.openxmlformats.org/drawingml/2006/main" uniqueId="urn:microsoft.com/office/officeart/2005/8/layout/cycle8">
  <dgm:title val=""/>
  <dgm:desc val=""/>
  <dgm:catLst>
    <dgm:cat type="cycle" pri="7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 modelId="5"/>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clrData>
  <dgm:layoutNode name="compositeShape">
    <dgm:varLst>
      <dgm:chMax val="7"/>
      <dgm:dir/>
      <dgm:resizeHandles val="exact"/>
    </dgm:varLst>
    <dgm:alg type="composite">
      <dgm:param type="horzAlign" val="ctr"/>
      <dgm:param type="vertAlign" val="mid"/>
      <dgm:param type="ar" val="1"/>
    </dgm:alg>
    <dgm:shape xmlns:r="http://schemas.openxmlformats.org/officeDocument/2006/relationships" r:blip="">
      <dgm:adjLst/>
    </dgm:shape>
    <dgm:presOf/>
    <dgm:choose name="Name0">
      <dgm:if name="Name1" axis="ch" ptType="node" func="cnt" op="equ" val="1">
        <dgm:constrLst>
          <dgm:constr type="l" for="ch" forName="wedge1" refType="w" fact="0.08"/>
          <dgm:constr type="t" for="ch" forName="wedge1" refType="w" fact="0.08"/>
          <dgm:constr type="w" for="ch" forName="wedge1" refType="w" fact="0.84"/>
          <dgm:constr type="h" for="ch" forName="wedge1" refType="h" fact="0.84"/>
          <dgm:constr type="l" for="ch" forName="dummy1a" refType="w" fact="0.5"/>
          <dgm:constr type="t" for="ch" forName="dummy1a" refType="h" fact="0.08"/>
          <dgm:constr type="l" for="ch" forName="dummy1b" refType="w" fact="0.5"/>
          <dgm:constr type="t" for="ch" forName="dummy1b" refType="h" fact="0.08"/>
          <dgm:constr type="l" for="ch" forName="wedge1Tx" refType="w" fact="0.22"/>
          <dgm:constr type="t" for="ch" forName="wedge1Tx" refType="h" fact="0.22"/>
          <dgm:constr type="w" for="ch" forName="wedge1Tx" refType="w" fact="0.56"/>
          <dgm:constr type="h" for="ch" forName="wedge1Tx" refType="h" fact="0.56"/>
          <dgm:constr type="h" for="ch" forName="arrowWedge1single" refType="w" fact="0.08"/>
          <dgm:constr type="diam" for="ch" forName="arrowWedge1single" refType="w" fact="0.84"/>
          <dgm:constr type="l" for="ch" forName="arrowWedge1single" refType="w" fact="0.5"/>
          <dgm:constr type="t" for="ch" forName="arrowWedge1single" refType="w" fact="0.5"/>
          <dgm:constr type="primFontSz" for="ch" ptType="node" op="equ"/>
        </dgm:constrLst>
      </dgm:if>
      <dgm:if name="Name2" axis="ch" ptType="node" func="cnt" op="equ" val="2">
        <dgm:constrLst>
          <dgm:constr type="l" for="ch" forName="wedge1" refType="w" fact="0.1"/>
          <dgm:constr type="t" for="ch" forName="wedge1" refType="w" fact="0.08"/>
          <dgm:constr type="w" for="ch" forName="wedge1" refType="w" fact="0.84"/>
          <dgm:constr type="h" for="ch" forName="wedge1" refType="h" fact="0.84"/>
          <dgm:constr type="l" for="ch" forName="dummy1a" refType="w" fact="0.52"/>
          <dgm:constr type="t" for="ch" forName="dummy1a" refType="h" fact="0.08"/>
          <dgm:constr type="l" for="ch" forName="dummy1b" refType="w" fact="0.52"/>
          <dgm:constr type="t" for="ch" forName="dummy1b" refType="h" fact="0.92"/>
          <dgm:constr type="l" for="ch" forName="wedge1Tx" refType="w" fact="0.559"/>
          <dgm:constr type="t" for="ch" forName="wedge1Tx" refType="h" fact="0.3"/>
          <dgm:constr type="w" for="ch" forName="wedge1Tx" refType="w" fact="0.3"/>
          <dgm:constr type="h" for="ch" forName="wedge1Tx" refType="h" fact="0.4"/>
          <dgm:constr type="l" for="ch" forName="wedge2" refType="w" fact="0.06"/>
          <dgm:constr type="t" for="ch" forName="wedge2" refType="w" fact="0.08"/>
          <dgm:constr type="w" for="ch" forName="wedge2" refType="w" fact="0.84"/>
          <dgm:constr type="h" for="ch" forName="wedge2" refType="h" fact="0.84"/>
          <dgm:constr type="l" for="ch" forName="dummy2a" refType="w" fact="0.48"/>
          <dgm:constr type="t" for="ch" forName="dummy2a" refType="h" fact="0.92"/>
          <dgm:constr type="l" for="ch" forName="dummy2b" refType="w" fact="0.48"/>
          <dgm:constr type="t" for="ch" forName="dummy2b" refType="h" fact="0.08"/>
          <dgm:constr type="r" for="ch" forName="wedge2Tx" refType="w" fact="0.441"/>
          <dgm:constr type="t" for="ch" forName="wedge2Tx" refType="h" fact="0.3"/>
          <dgm:constr type="w" for="ch" forName="wedge2Tx" refType="w" fact="0.3"/>
          <dgm:constr type="h" for="ch" forName="wedge2Tx" refType="h" fact="0.4"/>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primFontSz" for="ch" ptType="node" op="equ"/>
        </dgm:constrLst>
      </dgm:if>
      <dgm:if name="Name3" axis="ch" ptType="node" func="cnt" op="equ" val="3">
        <dgm:constrLst>
          <dgm:constr type="l" for="ch" forName="wedge1" refType="w" fact="0.0973"/>
          <dgm:constr type="t" for="ch" forName="wedge1" refType="w" fact="0.07"/>
          <dgm:constr type="w" for="ch" forName="wedge1" refType="w" fact="0.84"/>
          <dgm:constr type="h" for="ch" forName="wedge1" refType="h" fact="0.84"/>
          <dgm:constr type="l" for="ch" forName="dummy1a" refType="w" fact="0.5173"/>
          <dgm:constr type="t" for="ch" forName="dummy1a" refType="h" fact="0.07"/>
          <dgm:constr type="l" for="ch" forName="dummy1b" refType="w" fact="0.8811"/>
          <dgm:constr type="t" for="ch" forName="dummy1b" refType="h" fact="0.7"/>
          <dgm:constr type="l" for="ch" forName="wedge1Tx" refType="w" fact="0.54"/>
          <dgm:constr type="t" for="ch" forName="wedge1Tx" refType="h" fact="0.248"/>
          <dgm:constr type="w" for="ch" forName="wedge1Tx" refType="w" fact="0.3"/>
          <dgm:constr type="h" for="ch" forName="wedge1Tx" refType="h" fact="0.25"/>
          <dgm:constr type="l" for="ch" forName="wedge2" refType="w" fact="0.08"/>
          <dgm:constr type="t" for="ch" forName="wedge2" refType="w" fact="0.1"/>
          <dgm:constr type="w" for="ch" forName="wedge2" refType="w" fact="0.84"/>
          <dgm:constr type="h" for="ch" forName="wedge2" refType="h" fact="0.84"/>
          <dgm:constr type="l" for="ch" forName="dummy2a" refType="w" fact="0.8637"/>
          <dgm:constr type="t" for="ch" forName="dummy2a" refType="h" fact="0.73"/>
          <dgm:constr type="l" for="ch" forName="dummy2b" refType="w" fact="0.1363"/>
          <dgm:constr type="t" for="ch" forName="dummy2b" refType="h" fact="0.73"/>
          <dgm:constr type="l" for="ch" forName="wedge2Tx" refType="w" fact="0.28"/>
          <dgm:constr type="t" for="ch" forName="wedge2Tx" refType="h" fact="0.645"/>
          <dgm:constr type="w" for="ch" forName="wedge2Tx" refType="w" fact="0.45"/>
          <dgm:constr type="h" for="ch" forName="wedge2Tx" refType="h" fact="0.22"/>
          <dgm:constr type="l" for="ch" forName="wedge3" refType="w" fact="0.0627"/>
          <dgm:constr type="t" for="ch" forName="wedge3" refType="w" fact="0.07"/>
          <dgm:constr type="w" for="ch" forName="wedge3" refType="w" fact="0.84"/>
          <dgm:constr type="h" for="ch" forName="wedge3" refType="h" fact="0.84"/>
          <dgm:constr type="l" for="ch" forName="dummy3a" refType="w" fact="0.1189"/>
          <dgm:constr type="t" for="ch" forName="dummy3a" refType="h" fact="0.7"/>
          <dgm:constr type="l" for="ch" forName="dummy3b" refType="w" fact="0.4827"/>
          <dgm:constr type="t" for="ch" forName="dummy3b" refType="h" fact="0.07"/>
          <dgm:constr type="r" for="ch" forName="wedge3Tx" refType="w" fact="0.46"/>
          <dgm:constr type="t" for="ch" forName="wedge3Tx" refType="h" fact="0.248"/>
          <dgm:constr type="w" for="ch" forName="wedge3Tx" refType="w" fact="0.3"/>
          <dgm:constr type="h" for="ch" forName="wedge3Tx" refType="h" fact="0.25"/>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primFontSz" for="ch" ptType="node" op="equ"/>
        </dgm:constrLst>
      </dgm:if>
      <dgm:if name="Name4" axis="ch" ptType="node" func="cnt" op="equ" val="4">
        <dgm:constrLst>
          <dgm:constr type="l" for="ch" forName="wedge1" refType="w" fact="0.0941"/>
          <dgm:constr type="t" for="ch" forName="wedge1" refType="w" fact="0.0659"/>
          <dgm:constr type="w" for="ch" forName="wedge1" refType="w" fact="0.84"/>
          <dgm:constr type="h" for="ch" forName="wedge1" refType="h" fact="0.84"/>
          <dgm:constr type="l" for="ch" forName="dummy1a" refType="w" fact="0.5141"/>
          <dgm:constr type="t" for="ch" forName="dummy1a" refType="h" fact="0.0659"/>
          <dgm:constr type="l" for="ch" forName="dummy1b" refType="w" fact="0.9341"/>
          <dgm:constr type="t" for="ch" forName="dummy1b" refType="h" fact="0.4859"/>
          <dgm:constr type="l" for="ch" forName="wedge1Tx" refType="w" fact="0.54"/>
          <dgm:constr type="t" for="ch" forName="wedge1Tx" refType="h" fact="0.24"/>
          <dgm:constr type="w" for="ch" forName="wedge1Tx" refType="w" fact="0.31"/>
          <dgm:constr type="h" for="ch" forName="wedge1Tx" refType="h" fact="0.23"/>
          <dgm:constr type="l" for="ch" forName="wedge2" refType="w" fact="0.0941"/>
          <dgm:constr type="t" for="ch" forName="wedge2" refType="w" fact="0.0941"/>
          <dgm:constr type="w" for="ch" forName="wedge2" refType="w" fact="0.84"/>
          <dgm:constr type="h" for="ch" forName="wedge2" refType="h" fact="0.84"/>
          <dgm:constr type="l" for="ch" forName="dummy2a" refType="w" fact="0.9341"/>
          <dgm:constr type="t" for="ch" forName="dummy2a" refType="h" fact="0.5141"/>
          <dgm:constr type="l" for="ch" forName="dummy2b" refType="w" fact="0.5141"/>
          <dgm:constr type="t" for="ch" forName="dummy2b" refType="h" fact="0.9341"/>
          <dgm:constr type="l" for="ch" forName="wedge2Tx" refType="w" fact="0.54"/>
          <dgm:constr type="t" for="ch" forName="wedge2Tx" refType="h" fact="0.53"/>
          <dgm:constr type="w" for="ch" forName="wedge2Tx" refType="w" fact="0.31"/>
          <dgm:constr type="h" for="ch" forName="wedge2Tx" refType="h" fact="0.23"/>
          <dgm:constr type="l" for="ch" forName="wedge3" refType="w" fact="0.0659"/>
          <dgm:constr type="t" for="ch" forName="wedge3" refType="w" fact="0.0941"/>
          <dgm:constr type="w" for="ch" forName="wedge3" refType="w" fact="0.84"/>
          <dgm:constr type="h" for="ch" forName="wedge3" refType="h" fact="0.84"/>
          <dgm:constr type="l" for="ch" forName="dummy3a" refType="w" fact="0.4859"/>
          <dgm:constr type="t" for="ch" forName="dummy3a" refType="h" fact="0.9341"/>
          <dgm:constr type="l" for="ch" forName="dummy3b" refType="w" fact="0.0659"/>
          <dgm:constr type="t" for="ch" forName="dummy3b" refType="h" fact="0.5141"/>
          <dgm:constr type="r" for="ch" forName="wedge3Tx" refType="w" fact="0.46"/>
          <dgm:constr type="t" for="ch" forName="wedge3Tx" refType="h" fact="0.53"/>
          <dgm:constr type="w" for="ch" forName="wedge3Tx" refType="w" fact="0.31"/>
          <dgm:constr type="h" for="ch" forName="wedge3Tx" refType="h" fact="0.23"/>
          <dgm:constr type="l" for="ch" forName="wedge4" refType="w" fact="0.0659"/>
          <dgm:constr type="t" for="ch" forName="wedge4" refType="h" fact="0.0659"/>
          <dgm:constr type="w" for="ch" forName="wedge4" refType="w" fact="0.84"/>
          <dgm:constr type="h" for="ch" forName="wedge4" refType="h" fact="0.84"/>
          <dgm:constr type="l" for="ch" forName="dummy4a" refType="w" fact="0.0659"/>
          <dgm:constr type="t" for="ch" forName="dummy4a" refType="h" fact="0.4859"/>
          <dgm:constr type="l" for="ch" forName="dummy4b" refType="w" fact="0.4859"/>
          <dgm:constr type="t" for="ch" forName="dummy4b" refType="h" fact="0.0659"/>
          <dgm:constr type="r" for="ch" forName="wedge4Tx" refType="w" fact="0.46"/>
          <dgm:constr type="t" for="ch" forName="wedge4Tx" refType="h" fact="0.24"/>
          <dgm:constr type="w" for="ch" forName="wedge4Tx" refType="w" fact="0.31"/>
          <dgm:constr type="h" for="ch" forName="wedge4Tx" refType="h" fact="0.23"/>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primFontSz" for="ch" ptType="node" op="equ"/>
        </dgm:constrLst>
      </dgm:if>
      <dgm:if name="Name5" axis="ch" ptType="node" func="cnt" op="equ" val="5">
        <dgm:constrLst>
          <dgm:constr type="l" for="ch" forName="wedge1" refType="w" fact="0.0918"/>
          <dgm:constr type="t" for="ch" forName="wedge1" refType="w" fact="0.0638"/>
          <dgm:constr type="w" for="ch" forName="wedge1" refType="w" fact="0.84"/>
          <dgm:constr type="h" for="ch" forName="wedge1" refType="h" fact="0.84"/>
          <dgm:constr type="l" for="ch" forName="dummy1a" refType="w" fact="0.5118"/>
          <dgm:constr type="t" for="ch" forName="dummy1a" refType="h" fact="0.0638"/>
          <dgm:constr type="l" for="ch" forName="dummy1b" refType="w" fact="0.9112"/>
          <dgm:constr type="t" for="ch" forName="dummy1b" refType="h" fact="0.354"/>
          <dgm:constr type="l" for="ch" forName="wedge1Tx" refType="w" fact="0.53"/>
          <dgm:constr type="t" for="ch" forName="wedge1Tx" refType="h" fact="0.205"/>
          <dgm:constr type="w" for="ch" forName="wedge1Tx" refType="w" fact="0.27"/>
          <dgm:constr type="h" for="ch" forName="wedge1Tx" refType="h" fact="0.18"/>
          <dgm:constr type="l" for="ch" forName="wedge2" refType="w" fact="0.099"/>
          <dgm:constr type="t" for="ch" forName="wedge2" refType="w" fact="0.0862"/>
          <dgm:constr type="w" for="ch" forName="wedge2" refType="w" fact="0.84"/>
          <dgm:constr type="h" for="ch" forName="wedge2" refType="h" fact="0.84"/>
          <dgm:constr type="l" for="ch" forName="dummy2a" refType="w" fact="0.9185"/>
          <dgm:constr type="t" for="ch" forName="dummy2a" refType="h" fact="0.3764"/>
          <dgm:constr type="l" for="ch" forName="dummy2b" refType="w" fact="0.7659"/>
          <dgm:constr type="t" for="ch" forName="dummy2b" refType="h" fact="0.846"/>
          <dgm:constr type="l" for="ch" forName="wedge2Tx" refType="w" fact="0.64"/>
          <dgm:constr type="t" for="ch" forName="wedge2Tx" refType="h" fact="0.47"/>
          <dgm:constr type="w" for="ch" forName="wedge2Tx" refType="w" fact="0.25"/>
          <dgm:constr type="h" for="ch" forName="wedge2Tx" refType="h" fact="0.2"/>
          <dgm:constr type="l" for="ch" forName="wedge3" refType="w" fact="0.08"/>
          <dgm:constr type="t" for="ch" forName="wedge3" refType="w" fact="0.1"/>
          <dgm:constr type="w" for="ch" forName="wedge3" refType="w" fact="0.84"/>
          <dgm:constr type="h" for="ch" forName="wedge3" refType="h" fact="0.84"/>
          <dgm:constr type="l" for="ch" forName="dummy3a" refType="w" fact="0.7469"/>
          <dgm:constr type="t" for="ch" forName="dummy3a" refType="h" fact="0.8598"/>
          <dgm:constr type="l" for="ch" forName="dummy3b" refType="w" fact="0.2531"/>
          <dgm:constr type="t" for="ch" forName="dummy3b" refType="h" fact="0.8598"/>
          <dgm:constr type="l" for="ch" forName="wedge3Tx" refType="w" fact="0.38"/>
          <dgm:constr type="t" for="ch" forName="wedge3Tx" refType="h" fact="0.69"/>
          <dgm:constr type="w" for="ch" forName="wedge3Tx" refType="w" fact="0.24"/>
          <dgm:constr type="h" for="ch" forName="wedge3Tx" refType="h" fact="0.22"/>
          <dgm:constr type="l" for="ch" forName="wedge4" refType="w" fact="0.061"/>
          <dgm:constr type="t" for="ch" forName="wedge4" refType="h" fact="0.0862"/>
          <dgm:constr type="w" for="ch" forName="wedge4" refType="w" fact="0.84"/>
          <dgm:constr type="h" for="ch" forName="wedge4" refType="h" fact="0.84"/>
          <dgm:constr type="l" for="ch" forName="dummy4a" refType="w" fact="0.2341"/>
          <dgm:constr type="t" for="ch" forName="dummy4a" refType="h" fact="0.846"/>
          <dgm:constr type="l" for="ch" forName="dummy4b" refType="w" fact="0.0815"/>
          <dgm:constr type="t" for="ch" forName="dummy4b" refType="h" fact="0.3764"/>
          <dgm:constr type="r" for="ch" forName="wedge4Tx" refType="w" fact="0.36"/>
          <dgm:constr type="t" for="ch" forName="wedge4Tx" refType="h" fact="0.47"/>
          <dgm:constr type="w" for="ch" forName="wedge4Tx" refType="w" fact="0.25"/>
          <dgm:constr type="h" for="ch" forName="wedge4Tx" refType="h" fact="0.2"/>
          <dgm:constr type="l" for="ch" forName="wedge5" refType="w" fact="0.0682"/>
          <dgm:constr type="t" for="ch" forName="wedge5" refType="h" fact="0.0638"/>
          <dgm:constr type="w" for="ch" forName="wedge5" refType="w" fact="0.84"/>
          <dgm:constr type="h" for="ch" forName="wedge5" refType="h" fact="0.84"/>
          <dgm:constr type="l" for="ch" forName="dummy5a" refType="w" fact="0.0888"/>
          <dgm:constr type="t" for="ch" forName="dummy5a" refType="h" fact="0.354"/>
          <dgm:constr type="l" for="ch" forName="dummy5b" refType="w" fact="0.4882"/>
          <dgm:constr type="t" for="ch" forName="dummy5b" refType="h" fact="0.0638"/>
          <dgm:constr type="r" for="ch" forName="wedge5Tx" refType="w" fact="0.47"/>
          <dgm:constr type="t" for="ch" forName="wedge5Tx" refType="h" fact="0.205"/>
          <dgm:constr type="w" for="ch" forName="wedge5Tx" refType="w" fact="0.27"/>
          <dgm:constr type="h" for="ch" forName="wedge5Tx" refType="h" fact="0.18"/>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primFontSz" for="ch" ptType="node" op="equ"/>
        </dgm:constrLst>
      </dgm:if>
      <dgm:if name="Name6" axis="ch" ptType="node" func="cnt" op="equ" val="6">
        <dgm:constrLst>
          <dgm:constr type="l" for="ch" forName="wedge1" refType="w" fact="0.09"/>
          <dgm:constr type="t" for="ch" forName="wedge1" refType="w" fact="0.0627"/>
          <dgm:constr type="w" for="ch" forName="wedge1" refType="w" fact="0.84"/>
          <dgm:constr type="h" for="ch" forName="wedge1" refType="h" fact="0.84"/>
          <dgm:constr type="l" for="ch" forName="dummy1a" refType="w" fact="0.51"/>
          <dgm:constr type="t" for="ch" forName="dummy1a" refType="h" fact="0.0627"/>
          <dgm:constr type="l" for="ch" forName="dummy1b" refType="w" fact="0.8737"/>
          <dgm:constr type="t" for="ch" forName="dummy1b" refType="h" fact="0.2727"/>
          <dgm:constr type="l" for="ch" forName="wedge1Tx" refType="w" fact="0.53"/>
          <dgm:constr type="t" for="ch" forName="wedge1Tx" refType="h" fact="0.17"/>
          <dgm:constr type="w" for="ch" forName="wedge1Tx" refType="w" fact="0.22"/>
          <dgm:constr type="h" for="ch" forName="wedge1Tx" refType="h" fact="0.17"/>
          <dgm:constr type="l" for="ch" forName="wedge2" refType="w" fact="0.1"/>
          <dgm:constr type="t" for="ch" forName="wedge2" refType="w" fact="0.08"/>
          <dgm:constr type="w" for="ch" forName="wedge2" refType="w" fact="0.84"/>
          <dgm:constr type="h" for="ch" forName="wedge2" refType="h" fact="0.84"/>
          <dgm:constr type="l" for="ch" forName="dummy2a" refType="w" fact="0.8837"/>
          <dgm:constr type="t" for="ch" forName="dummy2a" refType="h" fact="0.29"/>
          <dgm:constr type="l" for="ch" forName="dummy2b" refType="w" fact="0.8837"/>
          <dgm:constr type="t" for="ch" forName="dummy2b" refType="h" fact="0.71"/>
          <dgm:constr type="l" for="ch" forName="wedge2Tx" refType="w" fact="0.67"/>
          <dgm:constr type="t" for="ch" forName="wedge2Tx" refType="h" fact="0.42"/>
          <dgm:constr type="w" for="ch" forName="wedge2Tx" refType="w" fact="0.23"/>
          <dgm:constr type="h" for="ch" forName="wedge2Tx" refType="h" fact="0.165"/>
          <dgm:constr type="l" for="ch" forName="wedge3" refType="w" fact="0.09"/>
          <dgm:constr type="t" for="ch" forName="wedge3" refType="w" fact="0.0973"/>
          <dgm:constr type="w" for="ch" forName="wedge3" refType="w" fact="0.84"/>
          <dgm:constr type="h" for="ch" forName="wedge3" refType="h" fact="0.84"/>
          <dgm:constr type="l" for="ch" forName="dummy3a" refType="w" fact="0.8737"/>
          <dgm:constr type="t" for="ch" forName="dummy3a" refType="h" fact="0.7273"/>
          <dgm:constr type="l" for="ch" forName="dummy3b" refType="w" fact="0.51"/>
          <dgm:constr type="t" for="ch" forName="dummy3b" refType="h" fact="0.9373"/>
          <dgm:constr type="l" for="ch" forName="wedge3Tx" refType="w" fact="0.53"/>
          <dgm:constr type="t" for="ch" forName="wedge3Tx" refType="h" fact="0.665"/>
          <dgm:constr type="w" for="ch" forName="wedge3Tx" refType="w" fact="0.22"/>
          <dgm:constr type="h" for="ch" forName="wedge3Tx" refType="h" fact="0.17"/>
          <dgm:constr type="l" for="ch" forName="wedge4" refType="w" fact="0.07"/>
          <dgm:constr type="t" for="ch" forName="wedge4" refType="h" fact="0.0973"/>
          <dgm:constr type="w" for="ch" forName="wedge4" refType="w" fact="0.84"/>
          <dgm:constr type="h" for="ch" forName="wedge4" refType="h" fact="0.84"/>
          <dgm:constr type="l" for="ch" forName="dummy4a" refType="w" fact="0.49"/>
          <dgm:constr type="t" for="ch" forName="dummy4a" refType="h" fact="0.9373"/>
          <dgm:constr type="l" for="ch" forName="dummy4b" refType="w" fact="0.1263"/>
          <dgm:constr type="t" for="ch" forName="dummy4b" refType="h" fact="0.7273"/>
          <dgm:constr type="r" for="ch" forName="wedge4Tx" refType="w" fact="0.47"/>
          <dgm:constr type="t" for="ch" forName="wedge4Tx" refType="h" fact="0.665"/>
          <dgm:constr type="w" for="ch" forName="wedge4Tx" refType="w" fact="0.22"/>
          <dgm:constr type="h" for="ch" forName="wedge4Tx" refType="h" fact="0.17"/>
          <dgm:constr type="l" for="ch" forName="wedge5" refType="w" fact="0.06"/>
          <dgm:constr type="t" for="ch" forName="wedge5" refType="h" fact="0.08"/>
          <dgm:constr type="w" for="ch" forName="wedge5" refType="w" fact="0.84"/>
          <dgm:constr type="h" for="ch" forName="wedge5" refType="h" fact="0.84"/>
          <dgm:constr type="l" for="ch" forName="dummy5a" refType="w" fact="0.1163"/>
          <dgm:constr type="t" for="ch" forName="dummy5a" refType="h" fact="0.71"/>
          <dgm:constr type="l" for="ch" forName="dummy5b" refType="w" fact="0.1163"/>
          <dgm:constr type="t" for="ch" forName="dummy5b" refType="h" fact="0.29"/>
          <dgm:constr type="r" for="ch" forName="wedge5Tx" refType="w" fact="0.33"/>
          <dgm:constr type="t" for="ch" forName="wedge5Tx" refType="h" fact="0.42"/>
          <dgm:constr type="w" for="ch" forName="wedge5Tx" refType="w" fact="0.23"/>
          <dgm:constr type="h" for="ch" forName="wedge5Tx" refType="h" fact="0.165"/>
          <dgm:constr type="l" for="ch" forName="wedge6" refType="w" fact="0.07"/>
          <dgm:constr type="t" for="ch" forName="wedge6" refType="h" fact="0.0627"/>
          <dgm:constr type="w" for="ch" forName="wedge6" refType="w" fact="0.84"/>
          <dgm:constr type="h" for="ch" forName="wedge6" refType="h" fact="0.84"/>
          <dgm:constr type="l" for="ch" forName="dummy6a" refType="w" fact="0.1263"/>
          <dgm:constr type="t" for="ch" forName="dummy6a" refType="h" fact="0.2727"/>
          <dgm:constr type="l" for="ch" forName="dummy6b" refType="w" fact="0.49"/>
          <dgm:constr type="t" for="ch" forName="dummy6b" refType="h" fact="0.0627"/>
          <dgm:constr type="r" for="ch" forName="wedge6Tx" refType="w" fact="0.47"/>
          <dgm:constr type="t" for="ch" forName="wedge6Tx" refType="h" fact="0.17"/>
          <dgm:constr type="w" for="ch" forName="wedge6Tx" refType="w" fact="0.22"/>
          <dgm:constr type="h" for="ch" forName="wedge6Tx" refType="h" fact="0.17"/>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h" for="ch" forName="arrowWedge6" refType="w" fact="0.08"/>
          <dgm:constr type="diam" for="ch" forName="arrowWedge6" refType="w" fact="0.84"/>
          <dgm:constr type="l" for="ch" forName="arrowWedge6" refType="w" fact="0.5"/>
          <dgm:constr type="t" for="ch" forName="arrowWedge6" refType="w" fact="0.5"/>
          <dgm:constr type="primFontSz" for="ch" ptType="node" op="equ"/>
        </dgm:constrLst>
      </dgm:if>
      <dgm:else name="Name7">
        <dgm:constrLst>
          <dgm:constr type="l" for="ch" forName="wedge1" refType="w" fact="0.0887"/>
          <dgm:constr type="t" for="ch" forName="wedge1" refType="w" fact="0.062"/>
          <dgm:constr type="w" for="ch" forName="wedge1" refType="w" fact="0.84"/>
          <dgm:constr type="h" for="ch" forName="wedge1" refType="h" fact="0.84"/>
          <dgm:constr type="l" for="ch" forName="dummy1a" refType="w" fact="0.5087"/>
          <dgm:constr type="t" for="ch" forName="dummy1a" refType="h" fact="0.062"/>
          <dgm:constr type="l" for="ch" forName="dummy1b" refType="w" fact="0.837"/>
          <dgm:constr type="t" for="ch" forName="dummy1b" refType="h" fact="0.2201"/>
          <dgm:constr type="l" for="ch" forName="wedge1Tx" refType="w" fact="0.53"/>
          <dgm:constr type="t" for="ch" forName="wedge1Tx" refType="h" fact="0.14"/>
          <dgm:constr type="w" for="ch" forName="wedge1Tx" refType="w" fact="0.2"/>
          <dgm:constr type="h" for="ch" forName="wedge1Tx" refType="h" fact="0.16"/>
          <dgm:constr type="l" for="ch" forName="wedge2" refType="w" fact="0.0995"/>
          <dgm:constr type="t" for="ch" forName="wedge2" refType="w" fact="0.0755"/>
          <dgm:constr type="w" for="ch" forName="wedge2" refType="w" fact="0.84"/>
          <dgm:constr type="h" for="ch" forName="wedge2" refType="h" fact="0.84"/>
          <dgm:constr type="l" for="ch" forName="dummy2a" refType="w" fact="0.8479"/>
          <dgm:constr type="t" for="ch" forName="dummy2a" refType="h" fact="0.2337"/>
          <dgm:constr type="l" for="ch" forName="dummy2b" refType="w" fact="0.929"/>
          <dgm:constr type="t" for="ch" forName="dummy2b" refType="h" fact="0.589"/>
          <dgm:constr type="l" for="ch" forName="wedge2Tx" refType="w" fact="0.67"/>
          <dgm:constr type="t" for="ch" forName="wedge2Tx" refType="h" fact="0.38"/>
          <dgm:constr type="w" for="ch" forName="wedge2Tx" refType="w" fact="0.23"/>
          <dgm:constr type="h" for="ch" forName="wedge2Tx" refType="h" fact="0.14"/>
          <dgm:constr type="l" for="ch" forName="wedge3" refType="w" fact="0.0956"/>
          <dgm:constr type="t" for="ch" forName="wedge3" refType="w" fact="0.0925"/>
          <dgm:constr type="w" for="ch" forName="wedge3" refType="w" fact="0.84"/>
          <dgm:constr type="h" for="ch" forName="wedge3" refType="h" fact="0.84"/>
          <dgm:constr type="l" for="ch" forName="dummy3a" refType="w" fact="0.9251"/>
          <dgm:constr type="t" for="ch" forName="dummy3a" refType="h" fact="0.6059"/>
          <dgm:constr type="l" for="ch" forName="dummy3b" refType="w" fact="0.6979"/>
          <dgm:constr type="t" for="ch" forName="dummy3b" refType="h" fact="0.8909"/>
          <dgm:constr type="l" for="ch" forName="wedge3Tx" refType="w" fact="0.635"/>
          <dgm:constr type="t" for="ch" forName="wedge3Tx" refType="h" fact="0.59"/>
          <dgm:constr type="w" for="ch" forName="wedge3Tx" refType="w" fact="0.2"/>
          <dgm:constr type="h" for="ch" forName="wedge3Tx" refType="h" fact="0.155"/>
          <dgm:constr type="l" for="ch" forName="wedge4" refType="w" fact="0.08"/>
          <dgm:constr type="t" for="ch" forName="wedge4" refType="h" fact="0.1"/>
          <dgm:constr type="w" for="ch" forName="wedge4" refType="w" fact="0.84"/>
          <dgm:constr type="h" for="ch" forName="wedge4" refType="h" fact="0.84"/>
          <dgm:constr type="l" for="ch" forName="dummy4a" refType="w" fact="0.6822"/>
          <dgm:constr type="t" for="ch" forName="dummy4a" refType="h" fact="0.8984"/>
          <dgm:constr type="l" for="ch" forName="dummy4b" refType="w" fact="0.3178"/>
          <dgm:constr type="t" for="ch" forName="dummy4b" refType="h" fact="0.8984"/>
          <dgm:constr type="l" for="ch" forName="wedge4Tx" refType="w" fact="0.4025"/>
          <dgm:constr type="t" for="ch" forName="wedge4Tx" refType="h" fact="0.76"/>
          <dgm:constr type="w" for="ch" forName="wedge4Tx" refType="w" fact="0.195"/>
          <dgm:constr type="h" for="ch" forName="wedge4Tx" refType="h" fact="0.14"/>
          <dgm:constr type="l" for="ch" forName="wedge5" refType="w" fact="0.0644"/>
          <dgm:constr type="t" for="ch" forName="wedge5" refType="h" fact="0.0925"/>
          <dgm:constr type="w" for="ch" forName="wedge5" refType="w" fact="0.84"/>
          <dgm:constr type="h" for="ch" forName="wedge5" refType="h" fact="0.84"/>
          <dgm:constr type="l" for="ch" forName="dummy5a" refType="w" fact="0.3021"/>
          <dgm:constr type="t" for="ch" forName="dummy5a" refType="h" fact="0.8909"/>
          <dgm:constr type="l" for="ch" forName="dummy5b" refType="w" fact="0.0749"/>
          <dgm:constr type="t" for="ch" forName="dummy5b" refType="h" fact="0.6059"/>
          <dgm:constr type="r" for="ch" forName="wedge5Tx" refType="w" fact="0.365"/>
          <dgm:constr type="t" for="ch" forName="wedge5Tx" refType="h" fact="0.59"/>
          <dgm:constr type="w" for="ch" forName="wedge5Tx" refType="w" fact="0.2"/>
          <dgm:constr type="h" for="ch" forName="wedge5Tx" refType="h" fact="0.155"/>
          <dgm:constr type="l" for="ch" forName="wedge6" refType="w" fact="0.0605"/>
          <dgm:constr type="t" for="ch" forName="wedge6" refType="h" fact="0.0755"/>
          <dgm:constr type="w" for="ch" forName="wedge6" refType="w" fact="0.84"/>
          <dgm:constr type="h" for="ch" forName="wedge6" refType="h" fact="0.84"/>
          <dgm:constr type="l" for="ch" forName="dummy6a" refType="w" fact="0.071"/>
          <dgm:constr type="t" for="ch" forName="dummy6a" refType="h" fact="0.589"/>
          <dgm:constr type="l" for="ch" forName="dummy6b" refType="w" fact="0.1521"/>
          <dgm:constr type="t" for="ch" forName="dummy6b" refType="h" fact="0.2337"/>
          <dgm:constr type="r" for="ch" forName="wedge6Tx" refType="w" fact="0.33"/>
          <dgm:constr type="t" for="ch" forName="wedge6Tx" refType="h" fact="0.38"/>
          <dgm:constr type="w" for="ch" forName="wedge6Tx" refType="w" fact="0.23"/>
          <dgm:constr type="h" for="ch" forName="wedge6Tx" refType="h" fact="0.14"/>
          <dgm:constr type="l" for="ch" forName="wedge7" refType="w" fact="0.0713"/>
          <dgm:constr type="t" for="ch" forName="wedge7" refType="h" fact="0.062"/>
          <dgm:constr type="w" for="ch" forName="wedge7" refType="w" fact="0.84"/>
          <dgm:constr type="h" for="ch" forName="wedge7" refType="h" fact="0.84"/>
          <dgm:constr type="l" for="ch" forName="dummy7a" refType="w" fact="0.163"/>
          <dgm:constr type="t" for="ch" forName="dummy7a" refType="h" fact="0.2201"/>
          <dgm:constr type="l" for="ch" forName="dummy7b" refType="w" fact="0.4913"/>
          <dgm:constr type="t" for="ch" forName="dummy7b" refType="h" fact="0.062"/>
          <dgm:constr type="r" for="ch" forName="wedge7Tx" refType="w" fact="0.47"/>
          <dgm:constr type="t" for="ch" forName="wedge7Tx" refType="h" fact="0.14"/>
          <dgm:constr type="w" for="ch" forName="wedge7Tx" refType="w" fact="0.2"/>
          <dgm:constr type="h" for="ch" forName="wedge7Tx" refType="h" fact="0.16"/>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h" for="ch" forName="arrowWedge6" refType="w" fact="0.08"/>
          <dgm:constr type="diam" for="ch" forName="arrowWedge6" refType="w" fact="0.84"/>
          <dgm:constr type="l" for="ch" forName="arrowWedge6" refType="w" fact="0.5"/>
          <dgm:constr type="t" for="ch" forName="arrowWedge6" refType="w" fact="0.5"/>
          <dgm:constr type="h" for="ch" forName="arrowWedge7" refType="w" fact="0.08"/>
          <dgm:constr type="diam" for="ch" forName="arrowWedge7" refType="w" fact="0.84"/>
          <dgm:constr type="l" for="ch" forName="arrowWedge7" refType="w" fact="0.5"/>
          <dgm:constr type="t" for="ch" forName="arrowWedge7" refType="w" fact="0.5"/>
          <dgm:constr type="primFontSz" for="ch" ptType="node" op="equ"/>
        </dgm:constrLst>
      </dgm:else>
    </dgm:choose>
    <dgm:ruleLst/>
    <dgm:choose name="Name8">
      <dgm:if name="Name9" axis="ch" ptType="node" func="cnt" op="gte" val="1">
        <dgm:layoutNode name="wedge1">
          <dgm:alg type="sp"/>
          <dgm:choose name="Name10">
            <dgm:if name="Name11" axis="ch" ptType="node" func="cnt" op="equ" val="1">
              <dgm:shape xmlns:r="http://schemas.openxmlformats.org/officeDocument/2006/relationships" type="ellipse" r:blip="">
                <dgm:adjLst/>
              </dgm:shape>
            </dgm:if>
            <dgm:if name="Name12" axis="ch" ptType="node" func="cnt" op="equ" val="2">
              <dgm:shape xmlns:r="http://schemas.openxmlformats.org/officeDocument/2006/relationships" type="pie" r:blip="">
                <dgm:adjLst>
                  <dgm:adj idx="1" val="270"/>
                  <dgm:adj idx="2" val="90"/>
                </dgm:adjLst>
              </dgm:shape>
            </dgm:if>
            <dgm:if name="Name13" axis="ch" ptType="node" func="cnt" op="equ" val="3">
              <dgm:shape xmlns:r="http://schemas.openxmlformats.org/officeDocument/2006/relationships" type="pie" r:blip="">
                <dgm:adjLst>
                  <dgm:adj idx="1" val="270"/>
                  <dgm:adj idx="2" val="30"/>
                </dgm:adjLst>
              </dgm:shape>
            </dgm:if>
            <dgm:if name="Name14" axis="ch" ptType="node" func="cnt" op="equ" val="4">
              <dgm:shape xmlns:r="http://schemas.openxmlformats.org/officeDocument/2006/relationships" type="pie" r:blip="">
                <dgm:adjLst>
                  <dgm:adj idx="1" val="270"/>
                  <dgm:adj idx="2" val="0"/>
                </dgm:adjLst>
              </dgm:shape>
            </dgm:if>
            <dgm:if name="Name15" axis="ch" ptType="node" func="cnt" op="equ" val="5">
              <dgm:shape xmlns:r="http://schemas.openxmlformats.org/officeDocument/2006/relationships" type="pie" r:blip="">
                <dgm:adjLst>
                  <dgm:adj idx="1" val="270"/>
                  <dgm:adj idx="2" val="342"/>
                </dgm:adjLst>
              </dgm:shape>
            </dgm:if>
            <dgm:if name="Name16" axis="ch" ptType="node" func="cnt" op="equ" val="6">
              <dgm:shape xmlns:r="http://schemas.openxmlformats.org/officeDocument/2006/relationships" type="pie" r:blip="">
                <dgm:adjLst>
                  <dgm:adj idx="1" val="270"/>
                  <dgm:adj idx="2" val="330"/>
                </dgm:adjLst>
              </dgm:shape>
            </dgm:if>
            <dgm:else name="Name17">
              <dgm:shape xmlns:r="http://schemas.openxmlformats.org/officeDocument/2006/relationships" type="pie" r:blip="">
                <dgm:adjLst>
                  <dgm:adj idx="1" val="270"/>
                  <dgm:adj idx="2" val="321.4286"/>
                </dgm:adjLst>
              </dgm:shape>
            </dgm:else>
          </dgm:choose>
          <dgm:choose name="Name18">
            <dgm:if name="Name19" func="var" arg="dir" op="equ" val="norm">
              <dgm:presOf axis="ch desOrSelf" ptType="node node" st="1 1" cnt="1 0"/>
            </dgm:if>
            <dgm:else name="Name20">
              <dgm:choose name="Name21">
                <dgm:if name="Name22" axis="ch" ptType="node" func="cnt" op="equ" val="1">
                  <dgm:presOf axis="ch desOrSelf" ptType="node node" st="1 1" cnt="1 0"/>
                </dgm:if>
                <dgm:if name="Name23" axis="ch" ptType="node" func="cnt" op="equ" val="2">
                  <dgm:presOf axis="ch desOrSelf" ptType="node node" st="2 1" cnt="1 0"/>
                </dgm:if>
                <dgm:if name="Name24" axis="ch" ptType="node" func="cnt" op="equ" val="3">
                  <dgm:presOf axis="ch desOrSelf" ptType="node node" st="3 1" cnt="1 0"/>
                </dgm:if>
                <dgm:if name="Name25" axis="ch" ptType="node" func="cnt" op="equ" val="4">
                  <dgm:presOf axis="ch desOrSelf" ptType="node node" st="4 1" cnt="1 0"/>
                </dgm:if>
                <dgm:if name="Name26" axis="ch" ptType="node" func="cnt" op="equ" val="5">
                  <dgm:presOf axis="ch desOrSelf" ptType="node node" st="5 1" cnt="1 0"/>
                </dgm:if>
                <dgm:if name="Name27" axis="ch" ptType="node" func="cnt" op="equ" val="6">
                  <dgm:presOf axis="ch desOrSelf" ptType="node node" st="6 1" cnt="1 0"/>
                </dgm:if>
                <dgm:else name="Name28">
                  <dgm:presOf axis="ch desOrSelf" ptType="node node" st="7 1" cnt="1 0"/>
                </dgm:else>
              </dgm:choose>
            </dgm:else>
          </dgm:choose>
          <dgm:constrLst/>
          <dgm:ruleLst/>
        </dgm:layoutNode>
        <dgm:layoutNode name="dummy1a" moveWith="wedge1">
          <dgm:alg type="sp"/>
          <dgm:shape xmlns:r="http://schemas.openxmlformats.org/officeDocument/2006/relationships" r:blip="">
            <dgm:adjLst/>
          </dgm:shape>
          <dgm:presOf/>
          <dgm:constrLst>
            <dgm:constr type="w" val="1"/>
            <dgm:constr type="h" val="1"/>
          </dgm:constrLst>
          <dgm:ruleLst/>
        </dgm:layoutNode>
        <dgm:layoutNode name="dummy1b" moveWith="wedge1">
          <dgm:alg type="sp"/>
          <dgm:shape xmlns:r="http://schemas.openxmlformats.org/officeDocument/2006/relationships" r:blip="">
            <dgm:adjLst/>
          </dgm:shape>
          <dgm:presOf/>
          <dgm:constrLst>
            <dgm:constr type="w" val="1"/>
            <dgm:constr type="h" val="1"/>
          </dgm:constrLst>
          <dgm:ruleLst/>
        </dgm:layoutNode>
        <dgm:layoutNode name="wedge1Tx" moveWith="wedge1">
          <dgm:varLst>
            <dgm:chMax val="0"/>
            <dgm:chPref val="0"/>
            <dgm:bulletEnabled val="1"/>
          </dgm:varLst>
          <dgm:alg type="tx"/>
          <dgm:shape xmlns:r="http://schemas.openxmlformats.org/officeDocument/2006/relationships" type="rect" r:blip="" hideGeom="1">
            <dgm:adjLst/>
          </dgm:shape>
          <dgm:choose name="Name29">
            <dgm:if name="Name30" func="var" arg="dir" op="equ" val="norm">
              <dgm:presOf axis="ch desOrSelf" ptType="node node" st="1 1" cnt="1 0"/>
            </dgm:if>
            <dgm:else name="Name31">
              <dgm:choose name="Name32">
                <dgm:if name="Name33" axis="ch" ptType="node" func="cnt" op="equ" val="1">
                  <dgm:presOf axis="ch desOrSelf" ptType="node node" st="1 1" cnt="1 0"/>
                </dgm:if>
                <dgm:if name="Name34" axis="ch" ptType="node" func="cnt" op="equ" val="2">
                  <dgm:presOf axis="ch desOrSelf" ptType="node node" st="2 1" cnt="1 0"/>
                </dgm:if>
                <dgm:if name="Name35" axis="ch" ptType="node" func="cnt" op="equ" val="3">
                  <dgm:presOf axis="ch desOrSelf" ptType="node node" st="3 1" cnt="1 0"/>
                </dgm:if>
                <dgm:if name="Name36" axis="ch" ptType="node" func="cnt" op="equ" val="4">
                  <dgm:presOf axis="ch desOrSelf" ptType="node node" st="4 1" cnt="1 0"/>
                </dgm:if>
                <dgm:if name="Name37" axis="ch" ptType="node" func="cnt" op="equ" val="5">
                  <dgm:presOf axis="ch desOrSelf" ptType="node node" st="5 1" cnt="1 0"/>
                </dgm:if>
                <dgm:if name="Name38" axis="ch" ptType="node" func="cnt" op="equ" val="6">
                  <dgm:presOf axis="ch desOrSelf" ptType="node node" st="6 1" cnt="1 0"/>
                </dgm:if>
                <dgm:else name="Name39">
                  <dgm:presOf axis="ch desOrSelf" ptType="node node" st="7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40"/>
    </dgm:choose>
    <dgm:choose name="Name41">
      <dgm:if name="Name42" axis="ch" ptType="node" func="cnt" op="gte" val="2">
        <dgm:layoutNode name="wedge2">
          <dgm:alg type="sp"/>
          <dgm:choose name="Name43">
            <dgm:if name="Name44" axis="ch" ptType="node" func="cnt" op="equ" val="2">
              <dgm:shape xmlns:r="http://schemas.openxmlformats.org/officeDocument/2006/relationships" type="pie" r:blip="">
                <dgm:adjLst>
                  <dgm:adj idx="1" val="90"/>
                  <dgm:adj idx="2" val="270"/>
                </dgm:adjLst>
              </dgm:shape>
            </dgm:if>
            <dgm:if name="Name45" axis="ch" ptType="node" func="cnt" op="equ" val="3">
              <dgm:shape xmlns:r="http://schemas.openxmlformats.org/officeDocument/2006/relationships" type="pie" r:blip="">
                <dgm:adjLst>
                  <dgm:adj idx="1" val="30"/>
                  <dgm:adj idx="2" val="150"/>
                </dgm:adjLst>
              </dgm:shape>
            </dgm:if>
            <dgm:if name="Name46" axis="ch" ptType="node" func="cnt" op="equ" val="4">
              <dgm:shape xmlns:r="http://schemas.openxmlformats.org/officeDocument/2006/relationships" type="pie" r:blip="">
                <dgm:adjLst>
                  <dgm:adj idx="1" val="0"/>
                  <dgm:adj idx="2" val="90"/>
                </dgm:adjLst>
              </dgm:shape>
            </dgm:if>
            <dgm:if name="Name47" axis="ch" ptType="node" func="cnt" op="equ" val="5">
              <dgm:shape xmlns:r="http://schemas.openxmlformats.org/officeDocument/2006/relationships" type="pie" r:blip="">
                <dgm:adjLst>
                  <dgm:adj idx="1" val="342"/>
                  <dgm:adj idx="2" val="54"/>
                </dgm:adjLst>
              </dgm:shape>
            </dgm:if>
            <dgm:if name="Name48" axis="ch" ptType="node" func="cnt" op="equ" val="6">
              <dgm:shape xmlns:r="http://schemas.openxmlformats.org/officeDocument/2006/relationships" type="pie" r:blip="">
                <dgm:adjLst>
                  <dgm:adj idx="1" val="330"/>
                  <dgm:adj idx="2" val="30"/>
                </dgm:adjLst>
              </dgm:shape>
            </dgm:if>
            <dgm:else name="Name49">
              <dgm:shape xmlns:r="http://schemas.openxmlformats.org/officeDocument/2006/relationships" type="pie" r:blip="">
                <dgm:adjLst>
                  <dgm:adj idx="1" val="321.4286"/>
                  <dgm:adj idx="2" val="12.85714"/>
                </dgm:adjLst>
              </dgm:shape>
            </dgm:else>
          </dgm:choose>
          <dgm:choose name="Name50">
            <dgm:if name="Name51" func="var" arg="dir" op="equ" val="norm">
              <dgm:presOf axis="ch desOrSelf" ptType="node node" st="2 1" cnt="1 0"/>
            </dgm:if>
            <dgm:else name="Name52">
              <dgm:choose name="Name53">
                <dgm:if name="Name54" axis="ch" ptType="node" func="cnt" op="equ" val="2">
                  <dgm:presOf axis="ch desOrSelf" ptType="node node" st="1 1" cnt="1 0"/>
                </dgm:if>
                <dgm:if name="Name55" axis="ch" ptType="node" func="cnt" op="equ" val="3">
                  <dgm:presOf axis="ch desOrSelf" ptType="node node" st="2 1" cnt="1 0"/>
                </dgm:if>
                <dgm:if name="Name56" axis="ch" ptType="node" func="cnt" op="equ" val="4">
                  <dgm:presOf axis="ch desOrSelf" ptType="node node" st="3 1" cnt="1 0"/>
                </dgm:if>
                <dgm:if name="Name57" axis="ch" ptType="node" func="cnt" op="equ" val="5">
                  <dgm:presOf axis="ch desOrSelf" ptType="node node" st="4 1" cnt="1 0"/>
                </dgm:if>
                <dgm:if name="Name58" axis="ch" ptType="node" func="cnt" op="equ" val="6">
                  <dgm:presOf axis="ch desOrSelf" ptType="node node" st="5 1" cnt="1 0"/>
                </dgm:if>
                <dgm:else name="Name59">
                  <dgm:presOf axis="ch desOrSelf" ptType="node node" st="6 1" cnt="1 0"/>
                </dgm:else>
              </dgm:choose>
            </dgm:else>
          </dgm:choose>
          <dgm:constrLst/>
          <dgm:ruleLst/>
        </dgm:layoutNode>
        <dgm:layoutNode name="dummy2a" moveWith="wedge2">
          <dgm:alg type="sp"/>
          <dgm:shape xmlns:r="http://schemas.openxmlformats.org/officeDocument/2006/relationships" r:blip="">
            <dgm:adjLst/>
          </dgm:shape>
          <dgm:presOf/>
          <dgm:constrLst>
            <dgm:constr type="w" val="1"/>
            <dgm:constr type="h" val="1"/>
          </dgm:constrLst>
          <dgm:ruleLst/>
        </dgm:layoutNode>
        <dgm:layoutNode name="dummy2b" moveWith="wedge2">
          <dgm:alg type="sp"/>
          <dgm:shape xmlns:r="http://schemas.openxmlformats.org/officeDocument/2006/relationships" r:blip="">
            <dgm:adjLst/>
          </dgm:shape>
          <dgm:presOf/>
          <dgm:constrLst>
            <dgm:constr type="w" val="1"/>
            <dgm:constr type="h" val="1"/>
          </dgm:constrLst>
          <dgm:ruleLst/>
        </dgm:layoutNode>
        <dgm:layoutNode name="wedge2Tx" moveWith="wedge2">
          <dgm:varLst>
            <dgm:chMax val="0"/>
            <dgm:chPref val="0"/>
            <dgm:bulletEnabled val="1"/>
          </dgm:varLst>
          <dgm:alg type="tx"/>
          <dgm:shape xmlns:r="http://schemas.openxmlformats.org/officeDocument/2006/relationships" type="rect" r:blip="" hideGeom="1">
            <dgm:adjLst/>
          </dgm:shape>
          <dgm:choose name="Name60">
            <dgm:if name="Name61" func="var" arg="dir" op="equ" val="norm">
              <dgm:presOf axis="ch desOrSelf" ptType="node node" st="2 1" cnt="1 0"/>
            </dgm:if>
            <dgm:else name="Name62">
              <dgm:choose name="Name63">
                <dgm:if name="Name64" axis="ch" ptType="node" func="cnt" op="equ" val="2">
                  <dgm:presOf axis="ch desOrSelf" ptType="node node" st="1 1" cnt="1 0"/>
                </dgm:if>
                <dgm:if name="Name65" axis="ch" ptType="node" func="cnt" op="equ" val="3">
                  <dgm:presOf axis="ch desOrSelf" ptType="node node" st="2 1" cnt="1 0"/>
                </dgm:if>
                <dgm:if name="Name66" axis="ch" ptType="node" func="cnt" op="equ" val="4">
                  <dgm:presOf axis="ch desOrSelf" ptType="node node" st="3 1" cnt="1 0"/>
                </dgm:if>
                <dgm:if name="Name67" axis="ch" ptType="node" func="cnt" op="equ" val="5">
                  <dgm:presOf axis="ch desOrSelf" ptType="node node" st="4 1" cnt="1 0"/>
                </dgm:if>
                <dgm:if name="Name68" axis="ch" ptType="node" func="cnt" op="equ" val="6">
                  <dgm:presOf axis="ch desOrSelf" ptType="node node" st="5 1" cnt="1 0"/>
                </dgm:if>
                <dgm:else name="Name69">
                  <dgm:presOf axis="ch desOrSelf" ptType="node node" st="6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70"/>
    </dgm:choose>
    <dgm:choose name="Name71">
      <dgm:if name="Name72" axis="ch" ptType="node" func="cnt" op="gte" val="3">
        <dgm:layoutNode name="wedge3">
          <dgm:alg type="sp"/>
          <dgm:choose name="Name73">
            <dgm:if name="Name74" axis="ch" ptType="node" func="cnt" op="equ" val="3">
              <dgm:shape xmlns:r="http://schemas.openxmlformats.org/officeDocument/2006/relationships" type="pie" r:blip="">
                <dgm:adjLst>
                  <dgm:adj idx="1" val="150"/>
                  <dgm:adj idx="2" val="270"/>
                </dgm:adjLst>
              </dgm:shape>
            </dgm:if>
            <dgm:if name="Name75" axis="ch" ptType="node" func="cnt" op="equ" val="4">
              <dgm:shape xmlns:r="http://schemas.openxmlformats.org/officeDocument/2006/relationships" type="pie" r:blip="">
                <dgm:adjLst>
                  <dgm:adj idx="1" val="90"/>
                  <dgm:adj idx="2" val="180"/>
                </dgm:adjLst>
              </dgm:shape>
            </dgm:if>
            <dgm:if name="Name76" axis="ch" ptType="node" func="cnt" op="equ" val="5">
              <dgm:shape xmlns:r="http://schemas.openxmlformats.org/officeDocument/2006/relationships" type="pie" r:blip="">
                <dgm:adjLst>
                  <dgm:adj idx="1" val="54"/>
                  <dgm:adj idx="2" val="126"/>
                </dgm:adjLst>
              </dgm:shape>
            </dgm:if>
            <dgm:if name="Name77" axis="ch" ptType="node" func="cnt" op="equ" val="6">
              <dgm:shape xmlns:r="http://schemas.openxmlformats.org/officeDocument/2006/relationships" type="pie" r:blip="">
                <dgm:adjLst>
                  <dgm:adj idx="1" val="30"/>
                  <dgm:adj idx="2" val="90"/>
                </dgm:adjLst>
              </dgm:shape>
            </dgm:if>
            <dgm:else name="Name78">
              <dgm:shape xmlns:r="http://schemas.openxmlformats.org/officeDocument/2006/relationships" type="pie" r:blip="">
                <dgm:adjLst>
                  <dgm:adj idx="1" val="12.85714"/>
                  <dgm:adj idx="2" val="64.28571"/>
                </dgm:adjLst>
              </dgm:shape>
            </dgm:else>
          </dgm:choose>
          <dgm:choose name="Name79">
            <dgm:if name="Name80" func="var" arg="dir" op="equ" val="norm">
              <dgm:presOf axis="ch desOrSelf" ptType="node node" st="3 1" cnt="1 0"/>
            </dgm:if>
            <dgm:else name="Name81">
              <dgm:choose name="Name82">
                <dgm:if name="Name83" axis="ch" ptType="node" func="cnt" op="equ" val="3">
                  <dgm:presOf axis="ch desOrSelf" ptType="node node" st="1 1" cnt="1 0"/>
                </dgm:if>
                <dgm:if name="Name84" axis="ch" ptType="node" func="cnt" op="equ" val="4">
                  <dgm:presOf axis="ch desOrSelf" ptType="node node" st="2 1" cnt="1 0"/>
                </dgm:if>
                <dgm:if name="Name85" axis="ch" ptType="node" func="cnt" op="equ" val="5">
                  <dgm:presOf axis="ch desOrSelf" ptType="node node" st="3 1" cnt="1 0"/>
                </dgm:if>
                <dgm:if name="Name86" axis="ch" ptType="node" func="cnt" op="equ" val="6">
                  <dgm:presOf axis="ch desOrSelf" ptType="node node" st="4 1" cnt="1 0"/>
                </dgm:if>
                <dgm:else name="Name87">
                  <dgm:presOf axis="ch desOrSelf" ptType="node node" st="5 1" cnt="1 0"/>
                </dgm:else>
              </dgm:choose>
            </dgm:else>
          </dgm:choose>
          <dgm:constrLst/>
          <dgm:ruleLst/>
        </dgm:layoutNode>
        <dgm:layoutNode name="dummy3a" moveWith="wedge3">
          <dgm:alg type="sp"/>
          <dgm:shape xmlns:r="http://schemas.openxmlformats.org/officeDocument/2006/relationships" r:blip="">
            <dgm:adjLst/>
          </dgm:shape>
          <dgm:presOf/>
          <dgm:constrLst>
            <dgm:constr type="w" val="1"/>
            <dgm:constr type="h" val="1"/>
          </dgm:constrLst>
          <dgm:ruleLst/>
        </dgm:layoutNode>
        <dgm:layoutNode name="dummy3b" moveWith="wedge3">
          <dgm:alg type="sp"/>
          <dgm:shape xmlns:r="http://schemas.openxmlformats.org/officeDocument/2006/relationships" r:blip="">
            <dgm:adjLst/>
          </dgm:shape>
          <dgm:presOf/>
          <dgm:constrLst>
            <dgm:constr type="w" val="1"/>
            <dgm:constr type="h" val="1"/>
          </dgm:constrLst>
          <dgm:ruleLst/>
        </dgm:layoutNode>
        <dgm:layoutNode name="wedge3Tx" moveWith="wedge3">
          <dgm:varLst>
            <dgm:chMax val="0"/>
            <dgm:chPref val="0"/>
            <dgm:bulletEnabled val="1"/>
          </dgm:varLst>
          <dgm:alg type="tx"/>
          <dgm:shape xmlns:r="http://schemas.openxmlformats.org/officeDocument/2006/relationships" type="rect" r:blip="" hideGeom="1">
            <dgm:adjLst/>
          </dgm:shape>
          <dgm:choose name="Name88">
            <dgm:if name="Name89" func="var" arg="dir" op="equ" val="norm">
              <dgm:presOf axis="ch desOrSelf" ptType="node node" st="3 1" cnt="1 0"/>
            </dgm:if>
            <dgm:else name="Name90">
              <dgm:choose name="Name91">
                <dgm:if name="Name92" axis="ch" ptType="node" func="cnt" op="equ" val="3">
                  <dgm:presOf axis="ch desOrSelf" ptType="node node" st="1 1" cnt="1 0"/>
                </dgm:if>
                <dgm:if name="Name93" axis="ch" ptType="node" func="cnt" op="equ" val="4">
                  <dgm:presOf axis="ch desOrSelf" ptType="node node" st="2 1" cnt="1 0"/>
                </dgm:if>
                <dgm:if name="Name94" axis="ch" ptType="node" func="cnt" op="equ" val="5">
                  <dgm:presOf axis="ch desOrSelf" ptType="node node" st="3 1" cnt="1 0"/>
                </dgm:if>
                <dgm:if name="Name95" axis="ch" ptType="node" func="cnt" op="equ" val="6">
                  <dgm:presOf axis="ch desOrSelf" ptType="node node" st="4 1" cnt="1 0"/>
                </dgm:if>
                <dgm:else name="Name96">
                  <dgm:presOf axis="ch desOrSelf" ptType="node node" st="5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97"/>
    </dgm:choose>
    <dgm:choose name="Name98">
      <dgm:if name="Name99" axis="ch" ptType="node" func="cnt" op="gte" val="4">
        <dgm:layoutNode name="wedge4">
          <dgm:alg type="sp"/>
          <dgm:choose name="Name100">
            <dgm:if name="Name101" axis="ch" ptType="node" func="cnt" op="equ" val="4">
              <dgm:shape xmlns:r="http://schemas.openxmlformats.org/officeDocument/2006/relationships" type="pie" r:blip="">
                <dgm:adjLst>
                  <dgm:adj idx="1" val="180"/>
                  <dgm:adj idx="2" val="270"/>
                </dgm:adjLst>
              </dgm:shape>
            </dgm:if>
            <dgm:if name="Name102" axis="ch" ptType="node" func="cnt" op="equ" val="5">
              <dgm:shape xmlns:r="http://schemas.openxmlformats.org/officeDocument/2006/relationships" type="pie" r:blip="">
                <dgm:adjLst>
                  <dgm:adj idx="1" val="126"/>
                  <dgm:adj idx="2" val="198"/>
                </dgm:adjLst>
              </dgm:shape>
            </dgm:if>
            <dgm:if name="Name103" axis="ch" ptType="node" func="cnt" op="equ" val="6">
              <dgm:shape xmlns:r="http://schemas.openxmlformats.org/officeDocument/2006/relationships" type="pie" r:blip="">
                <dgm:adjLst>
                  <dgm:adj idx="1" val="90"/>
                  <dgm:adj idx="2" val="150"/>
                </dgm:adjLst>
              </dgm:shape>
            </dgm:if>
            <dgm:else name="Name104">
              <dgm:shape xmlns:r="http://schemas.openxmlformats.org/officeDocument/2006/relationships" type="pie" r:blip="">
                <dgm:adjLst>
                  <dgm:adj idx="1" val="64.2871"/>
                  <dgm:adj idx="2" val="115.7143"/>
                </dgm:adjLst>
              </dgm:shape>
            </dgm:else>
          </dgm:choose>
          <dgm:choose name="Name105">
            <dgm:if name="Name106" func="var" arg="dir" op="equ" val="norm">
              <dgm:presOf axis="ch desOrSelf" ptType="node node" st="4 1" cnt="1 0"/>
            </dgm:if>
            <dgm:else name="Name107">
              <dgm:choose name="Name108">
                <dgm:if name="Name109" axis="ch" ptType="node" func="cnt" op="equ" val="4">
                  <dgm:presOf axis="ch desOrSelf" ptType="node node" st="1 1" cnt="1 0"/>
                </dgm:if>
                <dgm:if name="Name110" axis="ch" ptType="node" func="cnt" op="equ" val="5">
                  <dgm:presOf axis="ch desOrSelf" ptType="node node" st="2 1" cnt="1 0"/>
                </dgm:if>
                <dgm:if name="Name111" axis="ch" ptType="node" func="cnt" op="equ" val="6">
                  <dgm:presOf axis="ch desOrSelf" ptType="node node" st="3 1" cnt="1 0"/>
                </dgm:if>
                <dgm:else name="Name112">
                  <dgm:presOf axis="ch desOrSelf" ptType="node node" st="4 1" cnt="1 0"/>
                </dgm:else>
              </dgm:choose>
            </dgm:else>
          </dgm:choose>
          <dgm:constrLst/>
          <dgm:ruleLst/>
        </dgm:layoutNode>
        <dgm:layoutNode name="dummy4a" moveWith="wedge4">
          <dgm:alg type="sp"/>
          <dgm:shape xmlns:r="http://schemas.openxmlformats.org/officeDocument/2006/relationships" r:blip="">
            <dgm:adjLst/>
          </dgm:shape>
          <dgm:presOf/>
          <dgm:constrLst>
            <dgm:constr type="w" val="1"/>
            <dgm:constr type="h" val="1"/>
          </dgm:constrLst>
          <dgm:ruleLst/>
        </dgm:layoutNode>
        <dgm:layoutNode name="dummy4b" moveWith="wedge4">
          <dgm:alg type="sp"/>
          <dgm:shape xmlns:r="http://schemas.openxmlformats.org/officeDocument/2006/relationships" r:blip="">
            <dgm:adjLst/>
          </dgm:shape>
          <dgm:presOf/>
          <dgm:constrLst>
            <dgm:constr type="w" val="1"/>
            <dgm:constr type="h" val="1"/>
          </dgm:constrLst>
          <dgm:ruleLst/>
        </dgm:layoutNode>
        <dgm:layoutNode name="wedge4Tx" moveWith="wedge4">
          <dgm:varLst>
            <dgm:chMax val="0"/>
            <dgm:chPref val="0"/>
            <dgm:bulletEnabled val="1"/>
          </dgm:varLst>
          <dgm:alg type="tx"/>
          <dgm:shape xmlns:r="http://schemas.openxmlformats.org/officeDocument/2006/relationships" type="rect" r:blip="" hideGeom="1">
            <dgm:adjLst/>
          </dgm:shape>
          <dgm:choose name="Name113">
            <dgm:if name="Name114" func="var" arg="dir" op="equ" val="norm">
              <dgm:presOf axis="ch desOrSelf" ptType="node node" st="4 1" cnt="1 0"/>
            </dgm:if>
            <dgm:else name="Name115">
              <dgm:choose name="Name116">
                <dgm:if name="Name117" axis="ch" ptType="node" func="cnt" op="equ" val="4">
                  <dgm:presOf axis="ch desOrSelf" ptType="node node" st="1 1" cnt="1 0"/>
                </dgm:if>
                <dgm:if name="Name118" axis="ch" ptType="node" func="cnt" op="equ" val="5">
                  <dgm:presOf axis="ch desOrSelf" ptType="node node" st="2 1" cnt="1 0"/>
                </dgm:if>
                <dgm:if name="Name119" axis="ch" ptType="node" func="cnt" op="equ" val="6">
                  <dgm:presOf axis="ch desOrSelf" ptType="node node" st="3 1" cnt="1 0"/>
                </dgm:if>
                <dgm:else name="Name120">
                  <dgm:presOf axis="ch desOrSelf" ptType="node node" st="4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21"/>
    </dgm:choose>
    <dgm:choose name="Name122">
      <dgm:if name="Name123" axis="ch" ptType="node" func="cnt" op="gte" val="5">
        <dgm:layoutNode name="wedge5">
          <dgm:alg type="sp"/>
          <dgm:choose name="Name124">
            <dgm:if name="Name125" axis="ch" ptType="node" func="cnt" op="equ" val="5">
              <dgm:shape xmlns:r="http://schemas.openxmlformats.org/officeDocument/2006/relationships" type="pie" r:blip="">
                <dgm:adjLst>
                  <dgm:adj idx="1" val="198"/>
                  <dgm:adj idx="2" val="270"/>
                </dgm:adjLst>
              </dgm:shape>
            </dgm:if>
            <dgm:if name="Name126" axis="ch" ptType="node" func="cnt" op="equ" val="6">
              <dgm:shape xmlns:r="http://schemas.openxmlformats.org/officeDocument/2006/relationships" type="pie" r:blip="">
                <dgm:adjLst>
                  <dgm:adj idx="1" val="150"/>
                  <dgm:adj idx="2" val="210"/>
                </dgm:adjLst>
              </dgm:shape>
            </dgm:if>
            <dgm:else name="Name127">
              <dgm:shape xmlns:r="http://schemas.openxmlformats.org/officeDocument/2006/relationships" type="pie" r:blip="">
                <dgm:adjLst>
                  <dgm:adj idx="1" val="115.7143"/>
                  <dgm:adj idx="2" val="167.1429"/>
                </dgm:adjLst>
              </dgm:shape>
            </dgm:else>
          </dgm:choose>
          <dgm:choose name="Name128">
            <dgm:if name="Name129" func="var" arg="dir" op="equ" val="norm">
              <dgm:presOf axis="ch desOrSelf" ptType="node node" st="5 1" cnt="1 0"/>
            </dgm:if>
            <dgm:else name="Name130">
              <dgm:choose name="Name131">
                <dgm:if name="Name132" axis="ch" ptType="node" func="cnt" op="equ" val="5">
                  <dgm:presOf axis="ch desOrSelf" ptType="node node" st="1 1" cnt="1 0"/>
                </dgm:if>
                <dgm:if name="Name133" axis="ch" ptType="node" func="cnt" op="equ" val="6">
                  <dgm:presOf axis="ch desOrSelf" ptType="node node" st="2 1" cnt="1 0"/>
                </dgm:if>
                <dgm:else name="Name134">
                  <dgm:presOf axis="ch desOrSelf" ptType="node node" st="3 1" cnt="1 0"/>
                </dgm:else>
              </dgm:choose>
            </dgm:else>
          </dgm:choose>
          <dgm:constrLst/>
          <dgm:ruleLst/>
        </dgm:layoutNode>
        <dgm:layoutNode name="dummy5a" moveWith="wedge5">
          <dgm:alg type="sp"/>
          <dgm:shape xmlns:r="http://schemas.openxmlformats.org/officeDocument/2006/relationships" r:blip="">
            <dgm:adjLst/>
          </dgm:shape>
          <dgm:presOf/>
          <dgm:constrLst>
            <dgm:constr type="w" val="1"/>
            <dgm:constr type="h" val="1"/>
          </dgm:constrLst>
          <dgm:ruleLst/>
        </dgm:layoutNode>
        <dgm:layoutNode name="dummy5b" moveWith="wedge5">
          <dgm:alg type="sp"/>
          <dgm:shape xmlns:r="http://schemas.openxmlformats.org/officeDocument/2006/relationships" r:blip="">
            <dgm:adjLst/>
          </dgm:shape>
          <dgm:presOf/>
          <dgm:constrLst>
            <dgm:constr type="w" val="1"/>
            <dgm:constr type="h" val="1"/>
          </dgm:constrLst>
          <dgm:ruleLst/>
        </dgm:layoutNode>
        <dgm:layoutNode name="wedge5Tx" moveWith="wedge5">
          <dgm:varLst>
            <dgm:chMax val="0"/>
            <dgm:chPref val="0"/>
            <dgm:bulletEnabled val="1"/>
          </dgm:varLst>
          <dgm:alg type="tx"/>
          <dgm:shape xmlns:r="http://schemas.openxmlformats.org/officeDocument/2006/relationships" type="rect" r:blip="" hideGeom="1">
            <dgm:adjLst/>
          </dgm:shape>
          <dgm:choose name="Name135">
            <dgm:if name="Name136" func="var" arg="dir" op="equ" val="norm">
              <dgm:presOf axis="ch desOrSelf" ptType="node node" st="5 1" cnt="1 0"/>
            </dgm:if>
            <dgm:else name="Name137">
              <dgm:choose name="Name138">
                <dgm:if name="Name139" axis="ch" ptType="node" func="cnt" op="equ" val="5">
                  <dgm:presOf axis="ch desOrSelf" ptType="node node" st="1 1" cnt="1 0"/>
                </dgm:if>
                <dgm:if name="Name140" axis="ch" ptType="node" func="cnt" op="equ" val="6">
                  <dgm:presOf axis="ch desOrSelf" ptType="node node" st="2 1" cnt="1 0"/>
                </dgm:if>
                <dgm:else name="Name141">
                  <dgm:presOf axis="ch desOrSelf" ptType="node node" st="3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42"/>
    </dgm:choose>
    <dgm:choose name="Name143">
      <dgm:if name="Name144" axis="ch" ptType="node" func="cnt" op="gte" val="6">
        <dgm:layoutNode name="wedge6">
          <dgm:alg type="sp"/>
          <dgm:choose name="Name145">
            <dgm:if name="Name146" axis="ch" ptType="node" func="cnt" op="equ" val="6">
              <dgm:shape xmlns:r="http://schemas.openxmlformats.org/officeDocument/2006/relationships" type="pie" r:blip="">
                <dgm:adjLst>
                  <dgm:adj idx="1" val="210"/>
                  <dgm:adj idx="2" val="270"/>
                </dgm:adjLst>
              </dgm:shape>
            </dgm:if>
            <dgm:else name="Name147">
              <dgm:shape xmlns:r="http://schemas.openxmlformats.org/officeDocument/2006/relationships" type="pie" r:blip="">
                <dgm:adjLst>
                  <dgm:adj idx="1" val="167.1429"/>
                  <dgm:adj idx="2" val="218.5714"/>
                </dgm:adjLst>
              </dgm:shape>
            </dgm:else>
          </dgm:choose>
          <dgm:choose name="Name148">
            <dgm:if name="Name149" func="var" arg="dir" op="equ" val="norm">
              <dgm:presOf axis="ch desOrSelf" ptType="node node" st="6 1" cnt="1 0"/>
            </dgm:if>
            <dgm:else name="Name150">
              <dgm:choose name="Name151">
                <dgm:if name="Name152" axis="ch" ptType="node" func="cnt" op="equ" val="6">
                  <dgm:presOf axis="ch desOrSelf" ptType="node node" st="1 1" cnt="1 0"/>
                </dgm:if>
                <dgm:else name="Name153">
                  <dgm:presOf axis="ch desOrSelf" ptType="node node" st="2 1" cnt="1 0"/>
                </dgm:else>
              </dgm:choose>
            </dgm:else>
          </dgm:choose>
          <dgm:constrLst/>
          <dgm:ruleLst/>
        </dgm:layoutNode>
        <dgm:layoutNode name="dummy6a" moveWith="wedge6">
          <dgm:alg type="sp"/>
          <dgm:shape xmlns:r="http://schemas.openxmlformats.org/officeDocument/2006/relationships" r:blip="">
            <dgm:adjLst/>
          </dgm:shape>
          <dgm:presOf/>
          <dgm:constrLst>
            <dgm:constr type="w" val="1"/>
            <dgm:constr type="h" val="1"/>
          </dgm:constrLst>
          <dgm:ruleLst/>
        </dgm:layoutNode>
        <dgm:layoutNode name="dummy6b" moveWith="wedge6">
          <dgm:alg type="sp"/>
          <dgm:shape xmlns:r="http://schemas.openxmlformats.org/officeDocument/2006/relationships" r:blip="">
            <dgm:adjLst/>
          </dgm:shape>
          <dgm:presOf/>
          <dgm:constrLst>
            <dgm:constr type="w" val="1"/>
            <dgm:constr type="h" val="1"/>
          </dgm:constrLst>
          <dgm:ruleLst/>
        </dgm:layoutNode>
        <dgm:layoutNode name="wedge6Tx" moveWith="wedge6">
          <dgm:varLst>
            <dgm:chMax val="0"/>
            <dgm:chPref val="0"/>
            <dgm:bulletEnabled val="1"/>
          </dgm:varLst>
          <dgm:alg type="tx"/>
          <dgm:shape xmlns:r="http://schemas.openxmlformats.org/officeDocument/2006/relationships" type="rect" r:blip="" hideGeom="1">
            <dgm:adjLst/>
          </dgm:shape>
          <dgm:choose name="Name154">
            <dgm:if name="Name155" func="var" arg="dir" op="equ" val="norm">
              <dgm:presOf axis="ch desOrSelf" ptType="node node" st="6 1" cnt="1 0"/>
            </dgm:if>
            <dgm:else name="Name156">
              <dgm:choose name="Name157">
                <dgm:if name="Name158" axis="ch" ptType="node" func="cnt" op="equ" val="6">
                  <dgm:presOf axis="ch desOrSelf" ptType="node node" st="1 1" cnt="1 0"/>
                </dgm:if>
                <dgm:else name="Name159">
                  <dgm:presOf axis="ch desOrSelf" ptType="node node" st="2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60"/>
    </dgm:choose>
    <dgm:choose name="Name161">
      <dgm:if name="Name162" axis="ch" ptType="node" func="cnt" op="gte" val="7">
        <dgm:layoutNode name="wedge7">
          <dgm:alg type="sp"/>
          <dgm:shape xmlns:r="http://schemas.openxmlformats.org/officeDocument/2006/relationships" type="pie" r:blip="">
            <dgm:adjLst>
              <dgm:adj idx="1" val="218.5714"/>
              <dgm:adj idx="2" val="270"/>
            </dgm:adjLst>
          </dgm:shape>
          <dgm:choose name="Name163">
            <dgm:if name="Name164" func="var" arg="dir" op="equ" val="norm">
              <dgm:presOf axis="ch desOrSelf" ptType="node node" st="7 1" cnt="1 0"/>
            </dgm:if>
            <dgm:else name="Name165">
              <dgm:presOf axis="ch desOrSelf" ptType="node node" st="1 1" cnt="1 0"/>
            </dgm:else>
          </dgm:choose>
          <dgm:constrLst/>
          <dgm:ruleLst/>
        </dgm:layoutNode>
        <dgm:layoutNode name="dummy7a" moveWith="wedge7">
          <dgm:alg type="sp"/>
          <dgm:shape xmlns:r="http://schemas.openxmlformats.org/officeDocument/2006/relationships" r:blip="">
            <dgm:adjLst/>
          </dgm:shape>
          <dgm:presOf/>
          <dgm:constrLst>
            <dgm:constr type="w" val="1"/>
            <dgm:constr type="h" val="1"/>
          </dgm:constrLst>
          <dgm:ruleLst/>
        </dgm:layoutNode>
        <dgm:layoutNode name="dummy7b" moveWith="wedge7">
          <dgm:alg type="sp"/>
          <dgm:shape xmlns:r="http://schemas.openxmlformats.org/officeDocument/2006/relationships" r:blip="">
            <dgm:adjLst/>
          </dgm:shape>
          <dgm:presOf/>
          <dgm:constrLst>
            <dgm:constr type="w" val="1"/>
            <dgm:constr type="h" val="1"/>
          </dgm:constrLst>
          <dgm:ruleLst/>
        </dgm:layoutNode>
        <dgm:layoutNode name="wedge7Tx" moveWith="wedge7">
          <dgm:varLst>
            <dgm:chMax val="0"/>
            <dgm:chPref val="0"/>
            <dgm:bulletEnabled val="1"/>
          </dgm:varLst>
          <dgm:alg type="tx"/>
          <dgm:shape xmlns:r="http://schemas.openxmlformats.org/officeDocument/2006/relationships" type="rect" r:blip="" hideGeom="1">
            <dgm:adjLst/>
          </dgm:shape>
          <dgm:choose name="Name166">
            <dgm:if name="Name167" func="var" arg="dir" op="equ" val="norm">
              <dgm:presOf axis="ch desOrSelf" ptType="node node" st="7 1" cnt="1 0"/>
            </dgm:if>
            <dgm:else name="Name168">
              <dgm:presOf axis="ch desOrSelf" ptType="node node" st="1 1" cnt="1 0"/>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69"/>
    </dgm:choose>
    <dgm:choose name="Name170">
      <dgm:if name="Name171" axis="ch" ptType="node" func="cnt" op="equ" val="1">
        <dgm:forEach name="Name172" axis="ch" ptType="sibTrans" hideLastTrans="0" cnt="1">
          <dgm:layoutNode name="arrowWedge1single" styleLbl="fgSibTrans2D1">
            <dgm:choose name="Name173">
              <dgm:if name="Name174" func="var" arg="dir" op="equ" val="norm">
                <dgm:alg type="conn">
                  <dgm:param type="connRout" val="longCurve"/>
                  <dgm:param type="srcNode" val="dummy1a"/>
                  <dgm:param type="dstNode" val="dummy1b"/>
                  <dgm:param type="begPts" val="tL"/>
                  <dgm:param type="endPts" val="tR"/>
                  <dgm:param type="begSty" val="arr"/>
                  <dgm:param type="endSty" val="noArr"/>
                </dgm:alg>
              </dgm:if>
              <dgm:else name="Name175">
                <dgm:alg type="conn">
                  <dgm:param type="connRout" val="longCurve"/>
                  <dgm:param type="srcNode" val="dummy1a"/>
                  <dgm:param type="dstNode" val="dummy1b"/>
                  <dgm:param type="begPts" val="tL"/>
                  <dgm:param type="endPts" val="tR"/>
                  <dgm:param type="begSty" val="noArr"/>
                  <dgm:param type="endSty" val="arr"/>
                </dgm:alg>
              </dgm:else>
            </dgm:choose>
            <dgm:shape xmlns:r="http://schemas.openxmlformats.org/officeDocument/2006/relationships" type="conn" r:blip="">
              <dgm:adjLst/>
            </dgm:shape>
            <dgm:presOf/>
            <dgm:constrLst>
              <dgm:constr type="w" val="1"/>
              <dgm:constr type="begPad"/>
              <dgm:constr type="endPad"/>
            </dgm:constrLst>
            <dgm:ruleLst/>
          </dgm:layoutNode>
        </dgm:forEach>
      </dgm:if>
      <dgm:if name="Name176" axis="ch" ptType="node" func="cnt" op="gte" val="2">
        <dgm:forEach name="Name177" axis="ch" ptType="sibTrans" hideLastTrans="0" cnt="1">
          <dgm:layoutNode name="arrowWedge1" styleLbl="fgSibTrans2D1">
            <dgm:choose name="Name178">
              <dgm:if name="Name179" func="var" arg="dir" op="equ" val="norm">
                <dgm:alg type="conn">
                  <dgm:param type="connRout" val="curve"/>
                  <dgm:param type="srcNode" val="dummy1a"/>
                  <dgm:param type="dstNode" val="dummy1b"/>
                  <dgm:param type="begPts" val="tL"/>
                  <dgm:param type="endPts" val="tL"/>
                  <dgm:param type="begSty" val="noArr"/>
                  <dgm:param type="endSty" val="arr"/>
                </dgm:alg>
              </dgm:if>
              <dgm:else name="Name180">
                <dgm:alg type="conn">
                  <dgm:param type="connRout" val="curve"/>
                  <dgm:param type="srcNode" val="dummy1a"/>
                  <dgm:param type="dstNode" val="dummy1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if>
      <dgm:else name="Name181"/>
    </dgm:choose>
    <dgm:forEach name="Name182" axis="ch" ptType="sibTrans" hideLastTrans="0" st="2" cnt="1">
      <dgm:layoutNode name="arrowWedge2" styleLbl="fgSibTrans2D1">
        <dgm:choose name="Name183">
          <dgm:if name="Name184" func="var" arg="dir" op="equ" val="norm">
            <dgm:alg type="conn">
              <dgm:param type="connRout" val="curve"/>
              <dgm:param type="srcNode" val="dummy2a"/>
              <dgm:param type="dstNode" val="dummy2b"/>
              <dgm:param type="begPts" val="tL"/>
              <dgm:param type="endPts" val="tL"/>
              <dgm:param type="begSty" val="noArr"/>
              <dgm:param type="endSty" val="arr"/>
            </dgm:alg>
          </dgm:if>
          <dgm:else name="Name185">
            <dgm:alg type="conn">
              <dgm:param type="connRout" val="curve"/>
              <dgm:param type="srcNode" val="dummy2a"/>
              <dgm:param type="dstNode" val="dummy2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86" axis="ch" ptType="sibTrans" hideLastTrans="0" st="3" cnt="1">
      <dgm:layoutNode name="arrowWedge3" styleLbl="fgSibTrans2D1">
        <dgm:choose name="Name187">
          <dgm:if name="Name188" func="var" arg="dir" op="equ" val="norm">
            <dgm:alg type="conn">
              <dgm:param type="connRout" val="curve"/>
              <dgm:param type="srcNode" val="dummy3a"/>
              <dgm:param type="dstNode" val="dummy3b"/>
              <dgm:param type="begPts" val="tL"/>
              <dgm:param type="endPts" val="tL"/>
              <dgm:param type="begSty" val="noArr"/>
              <dgm:param type="endSty" val="arr"/>
            </dgm:alg>
          </dgm:if>
          <dgm:else name="Name189">
            <dgm:alg type="conn">
              <dgm:param type="connRout" val="curve"/>
              <dgm:param type="srcNode" val="dummy3a"/>
              <dgm:param type="dstNode" val="dummy3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0" axis="ch" ptType="sibTrans" hideLastTrans="0" st="4" cnt="1">
      <dgm:layoutNode name="arrowWedge4" styleLbl="fgSibTrans2D1">
        <dgm:choose name="Name191">
          <dgm:if name="Name192" func="var" arg="dir" op="equ" val="norm">
            <dgm:alg type="conn">
              <dgm:param type="connRout" val="curve"/>
              <dgm:param type="srcNode" val="dummy4a"/>
              <dgm:param type="dstNode" val="dummy4b"/>
              <dgm:param type="begPts" val="tL"/>
              <dgm:param type="endPts" val="tL"/>
              <dgm:param type="begSty" val="noArr"/>
              <dgm:param type="endSty" val="arr"/>
            </dgm:alg>
          </dgm:if>
          <dgm:else name="Name193">
            <dgm:alg type="conn">
              <dgm:param type="connRout" val="curve"/>
              <dgm:param type="srcNode" val="dummy4a"/>
              <dgm:param type="dstNode" val="dummy4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4" axis="ch" ptType="sibTrans" hideLastTrans="0" st="5" cnt="1">
      <dgm:layoutNode name="arrowWedge5" styleLbl="fgSibTrans2D1">
        <dgm:choose name="Name195">
          <dgm:if name="Name196" func="var" arg="dir" op="equ" val="norm">
            <dgm:alg type="conn">
              <dgm:param type="connRout" val="curve"/>
              <dgm:param type="srcNode" val="dummy5a"/>
              <dgm:param type="dstNode" val="dummy5b"/>
              <dgm:param type="begPts" val="tL"/>
              <dgm:param type="endPts" val="tL"/>
              <dgm:param type="begSty" val="noArr"/>
              <dgm:param type="endSty" val="arr"/>
            </dgm:alg>
          </dgm:if>
          <dgm:else name="Name197">
            <dgm:alg type="conn">
              <dgm:param type="connRout" val="curve"/>
              <dgm:param type="srcNode" val="dummy5a"/>
              <dgm:param type="dstNode" val="dummy5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8" axis="ch" ptType="sibTrans" hideLastTrans="0" st="6" cnt="1">
      <dgm:layoutNode name="arrowWedge6" styleLbl="fgSibTrans2D1">
        <dgm:choose name="Name199">
          <dgm:if name="Name200" func="var" arg="dir" op="equ" val="norm">
            <dgm:alg type="conn">
              <dgm:param type="connRout" val="curve"/>
              <dgm:param type="srcNode" val="dummy6a"/>
              <dgm:param type="dstNode" val="dummy6b"/>
              <dgm:param type="begPts" val="tL"/>
              <dgm:param type="endPts" val="tL"/>
              <dgm:param type="begSty" val="noArr"/>
              <dgm:param type="endSty" val="arr"/>
            </dgm:alg>
          </dgm:if>
          <dgm:else name="Name201">
            <dgm:alg type="conn">
              <dgm:param type="connRout" val="curve"/>
              <dgm:param type="srcNode" val="dummy6a"/>
              <dgm:param type="dstNode" val="dummy6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202" axis="ch" ptType="sibTrans" hideLastTrans="0" st="7" cnt="1">
      <dgm:layoutNode name="arrowWedge7" styleLbl="fgSibTrans2D1">
        <dgm:choose name="Name203">
          <dgm:if name="Name204" func="var" arg="dir" op="equ" val="norm">
            <dgm:alg type="conn">
              <dgm:param type="connRout" val="curve"/>
              <dgm:param type="srcNode" val="dummy7a"/>
              <dgm:param type="dstNode" val="dummy7b"/>
              <dgm:param type="begPts" val="tL"/>
              <dgm:param type="endPts" val="tL"/>
              <dgm:param type="begSty" val="noArr"/>
              <dgm:param type="endSty" val="arr"/>
            </dgm:alg>
          </dgm:if>
          <dgm:else name="Name205">
            <dgm:alg type="conn">
              <dgm:param type="connRout" val="curve"/>
              <dgm:param type="srcNode" val="dummy7a"/>
              <dgm:param type="dstNode" val="dummy7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png>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BFE7F0-FA8E-2932-0C17-4A6E585D8E8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C3A6CE1-4BE3-E4E5-0DFC-BC857955251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F9FA9CF5-0562-A122-52D2-BC74F138A224}"/>
              </a:ext>
            </a:extLst>
          </p:cNvPr>
          <p:cNvSpPr>
            <a:spLocks noGrp="1"/>
          </p:cNvSpPr>
          <p:nvPr>
            <p:ph type="dt" sz="half" idx="10"/>
          </p:nvPr>
        </p:nvSpPr>
        <p:spPr/>
        <p:txBody>
          <a:bodyPr/>
          <a:lstStyle/>
          <a:p>
            <a:fld id="{A6C91742-99DD-A545-9C7B-4CBF007FDE55}" type="datetimeFigureOut">
              <a:rPr lang="en-US" smtClean="0"/>
              <a:t>10/1/24</a:t>
            </a:fld>
            <a:endParaRPr lang="en-US"/>
          </a:p>
        </p:txBody>
      </p:sp>
      <p:sp>
        <p:nvSpPr>
          <p:cNvPr id="5" name="Footer Placeholder 4">
            <a:extLst>
              <a:ext uri="{FF2B5EF4-FFF2-40B4-BE49-F238E27FC236}">
                <a16:creationId xmlns:a16="http://schemas.microsoft.com/office/drawing/2014/main" id="{8453B463-3287-D650-4662-8DFF6871126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41C4D39-0F24-2524-8317-1CEF51C08177}"/>
              </a:ext>
            </a:extLst>
          </p:cNvPr>
          <p:cNvSpPr>
            <a:spLocks noGrp="1"/>
          </p:cNvSpPr>
          <p:nvPr>
            <p:ph type="sldNum" sz="quarter" idx="12"/>
          </p:nvPr>
        </p:nvSpPr>
        <p:spPr/>
        <p:txBody>
          <a:bodyPr/>
          <a:lstStyle/>
          <a:p>
            <a:fld id="{85C951DB-02B2-364D-9417-FC95092C478E}" type="slidenum">
              <a:rPr lang="en-US" smtClean="0"/>
              <a:t>‹#›</a:t>
            </a:fld>
            <a:endParaRPr lang="en-US"/>
          </a:p>
        </p:txBody>
      </p:sp>
    </p:spTree>
    <p:extLst>
      <p:ext uri="{BB962C8B-B14F-4D97-AF65-F5344CB8AC3E}">
        <p14:creationId xmlns:p14="http://schemas.microsoft.com/office/powerpoint/2010/main" val="21597232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022D07-95E9-505A-E04D-5FC63342246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7C393E4F-F281-B135-B032-3EC9D6068E2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7B5171C-C060-78AF-73DA-5B096B5C0E98}"/>
              </a:ext>
            </a:extLst>
          </p:cNvPr>
          <p:cNvSpPr>
            <a:spLocks noGrp="1"/>
          </p:cNvSpPr>
          <p:nvPr>
            <p:ph type="dt" sz="half" idx="10"/>
          </p:nvPr>
        </p:nvSpPr>
        <p:spPr/>
        <p:txBody>
          <a:bodyPr/>
          <a:lstStyle/>
          <a:p>
            <a:fld id="{A6C91742-99DD-A545-9C7B-4CBF007FDE55}" type="datetimeFigureOut">
              <a:rPr lang="en-US" smtClean="0"/>
              <a:t>10/1/24</a:t>
            </a:fld>
            <a:endParaRPr lang="en-US"/>
          </a:p>
        </p:txBody>
      </p:sp>
      <p:sp>
        <p:nvSpPr>
          <p:cNvPr id="5" name="Footer Placeholder 4">
            <a:extLst>
              <a:ext uri="{FF2B5EF4-FFF2-40B4-BE49-F238E27FC236}">
                <a16:creationId xmlns:a16="http://schemas.microsoft.com/office/drawing/2014/main" id="{F6BAE683-4954-4C01-6F47-E2957ACE6D8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C12BE01-0047-C23B-EBF8-E00AC956E81D}"/>
              </a:ext>
            </a:extLst>
          </p:cNvPr>
          <p:cNvSpPr>
            <a:spLocks noGrp="1"/>
          </p:cNvSpPr>
          <p:nvPr>
            <p:ph type="sldNum" sz="quarter" idx="12"/>
          </p:nvPr>
        </p:nvSpPr>
        <p:spPr/>
        <p:txBody>
          <a:bodyPr/>
          <a:lstStyle/>
          <a:p>
            <a:fld id="{85C951DB-02B2-364D-9417-FC95092C478E}" type="slidenum">
              <a:rPr lang="en-US" smtClean="0"/>
              <a:t>‹#›</a:t>
            </a:fld>
            <a:endParaRPr lang="en-US"/>
          </a:p>
        </p:txBody>
      </p:sp>
    </p:spTree>
    <p:extLst>
      <p:ext uri="{BB962C8B-B14F-4D97-AF65-F5344CB8AC3E}">
        <p14:creationId xmlns:p14="http://schemas.microsoft.com/office/powerpoint/2010/main" val="6224110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5F2B8E8-0D7D-1406-0440-8F837D24C9B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0F51589-5E6A-259F-BFF8-6AF99EEA662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B0E3C6B-6E63-4072-7118-DF131D0C4798}"/>
              </a:ext>
            </a:extLst>
          </p:cNvPr>
          <p:cNvSpPr>
            <a:spLocks noGrp="1"/>
          </p:cNvSpPr>
          <p:nvPr>
            <p:ph type="dt" sz="half" idx="10"/>
          </p:nvPr>
        </p:nvSpPr>
        <p:spPr/>
        <p:txBody>
          <a:bodyPr/>
          <a:lstStyle/>
          <a:p>
            <a:fld id="{A6C91742-99DD-A545-9C7B-4CBF007FDE55}" type="datetimeFigureOut">
              <a:rPr lang="en-US" smtClean="0"/>
              <a:t>10/1/24</a:t>
            </a:fld>
            <a:endParaRPr lang="en-US"/>
          </a:p>
        </p:txBody>
      </p:sp>
      <p:sp>
        <p:nvSpPr>
          <p:cNvPr id="5" name="Footer Placeholder 4">
            <a:extLst>
              <a:ext uri="{FF2B5EF4-FFF2-40B4-BE49-F238E27FC236}">
                <a16:creationId xmlns:a16="http://schemas.microsoft.com/office/drawing/2014/main" id="{5250207E-5628-09AA-1A20-A60052A9BE8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8BEF773-3F64-A445-F7D2-2C3D23540C5D}"/>
              </a:ext>
            </a:extLst>
          </p:cNvPr>
          <p:cNvSpPr>
            <a:spLocks noGrp="1"/>
          </p:cNvSpPr>
          <p:nvPr>
            <p:ph type="sldNum" sz="quarter" idx="12"/>
          </p:nvPr>
        </p:nvSpPr>
        <p:spPr/>
        <p:txBody>
          <a:bodyPr/>
          <a:lstStyle/>
          <a:p>
            <a:fld id="{85C951DB-02B2-364D-9417-FC95092C478E}" type="slidenum">
              <a:rPr lang="en-US" smtClean="0"/>
              <a:t>‹#›</a:t>
            </a:fld>
            <a:endParaRPr lang="en-US"/>
          </a:p>
        </p:txBody>
      </p:sp>
    </p:spTree>
    <p:extLst>
      <p:ext uri="{BB962C8B-B14F-4D97-AF65-F5344CB8AC3E}">
        <p14:creationId xmlns:p14="http://schemas.microsoft.com/office/powerpoint/2010/main" val="37654682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47E4BE-A002-FAD7-7CEB-106B8DBAF1E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B1271ED-76CB-B068-863F-B8B28FC76D8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306F6AC-8AA7-E6E1-C4DE-0F2ABED90188}"/>
              </a:ext>
            </a:extLst>
          </p:cNvPr>
          <p:cNvSpPr>
            <a:spLocks noGrp="1"/>
          </p:cNvSpPr>
          <p:nvPr>
            <p:ph type="dt" sz="half" idx="10"/>
          </p:nvPr>
        </p:nvSpPr>
        <p:spPr/>
        <p:txBody>
          <a:bodyPr/>
          <a:lstStyle/>
          <a:p>
            <a:fld id="{A6C91742-99DD-A545-9C7B-4CBF007FDE55}" type="datetimeFigureOut">
              <a:rPr lang="en-US" smtClean="0"/>
              <a:t>10/1/24</a:t>
            </a:fld>
            <a:endParaRPr lang="en-US"/>
          </a:p>
        </p:txBody>
      </p:sp>
      <p:sp>
        <p:nvSpPr>
          <p:cNvPr id="5" name="Footer Placeholder 4">
            <a:extLst>
              <a:ext uri="{FF2B5EF4-FFF2-40B4-BE49-F238E27FC236}">
                <a16:creationId xmlns:a16="http://schemas.microsoft.com/office/drawing/2014/main" id="{A220D57D-4178-475D-629B-765777D5CB3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08BC519-79E1-42CD-0DB4-B5915AABE169}"/>
              </a:ext>
            </a:extLst>
          </p:cNvPr>
          <p:cNvSpPr>
            <a:spLocks noGrp="1"/>
          </p:cNvSpPr>
          <p:nvPr>
            <p:ph type="sldNum" sz="quarter" idx="12"/>
          </p:nvPr>
        </p:nvSpPr>
        <p:spPr/>
        <p:txBody>
          <a:bodyPr/>
          <a:lstStyle/>
          <a:p>
            <a:fld id="{85C951DB-02B2-364D-9417-FC95092C478E}" type="slidenum">
              <a:rPr lang="en-US" smtClean="0"/>
              <a:t>‹#›</a:t>
            </a:fld>
            <a:endParaRPr lang="en-US"/>
          </a:p>
        </p:txBody>
      </p:sp>
    </p:spTree>
    <p:extLst>
      <p:ext uri="{BB962C8B-B14F-4D97-AF65-F5344CB8AC3E}">
        <p14:creationId xmlns:p14="http://schemas.microsoft.com/office/powerpoint/2010/main" val="208130843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73E431-EF0D-36CD-B728-BCF383C8644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8E5D6E0-E64A-55BF-8338-B4CE18DFEBDB}"/>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49D67C1-5AC6-07A9-7FBD-7C19675D8A82}"/>
              </a:ext>
            </a:extLst>
          </p:cNvPr>
          <p:cNvSpPr>
            <a:spLocks noGrp="1"/>
          </p:cNvSpPr>
          <p:nvPr>
            <p:ph type="dt" sz="half" idx="10"/>
          </p:nvPr>
        </p:nvSpPr>
        <p:spPr/>
        <p:txBody>
          <a:bodyPr/>
          <a:lstStyle/>
          <a:p>
            <a:fld id="{A6C91742-99DD-A545-9C7B-4CBF007FDE55}" type="datetimeFigureOut">
              <a:rPr lang="en-US" smtClean="0"/>
              <a:t>10/1/24</a:t>
            </a:fld>
            <a:endParaRPr lang="en-US"/>
          </a:p>
        </p:txBody>
      </p:sp>
      <p:sp>
        <p:nvSpPr>
          <p:cNvPr id="5" name="Footer Placeholder 4">
            <a:extLst>
              <a:ext uri="{FF2B5EF4-FFF2-40B4-BE49-F238E27FC236}">
                <a16:creationId xmlns:a16="http://schemas.microsoft.com/office/drawing/2014/main" id="{BA6D1AE6-14FA-5420-B9D3-C98E6FBDC60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29BE9B-A438-EE0F-EC34-5669708301FE}"/>
              </a:ext>
            </a:extLst>
          </p:cNvPr>
          <p:cNvSpPr>
            <a:spLocks noGrp="1"/>
          </p:cNvSpPr>
          <p:nvPr>
            <p:ph type="sldNum" sz="quarter" idx="12"/>
          </p:nvPr>
        </p:nvSpPr>
        <p:spPr/>
        <p:txBody>
          <a:bodyPr/>
          <a:lstStyle/>
          <a:p>
            <a:fld id="{85C951DB-02B2-364D-9417-FC95092C478E}" type="slidenum">
              <a:rPr lang="en-US" smtClean="0"/>
              <a:t>‹#›</a:t>
            </a:fld>
            <a:endParaRPr lang="en-US"/>
          </a:p>
        </p:txBody>
      </p:sp>
    </p:spTree>
    <p:extLst>
      <p:ext uri="{BB962C8B-B14F-4D97-AF65-F5344CB8AC3E}">
        <p14:creationId xmlns:p14="http://schemas.microsoft.com/office/powerpoint/2010/main" val="32781630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256B67-281C-2D71-55B8-B9AAAEADDBF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42F56C6-7E84-08FB-6852-E5A4DD84FE4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9E845A1-383E-5D08-9DD0-9CBE43AAA56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30C17310-AD4D-BABB-F2BF-743A828696C7}"/>
              </a:ext>
            </a:extLst>
          </p:cNvPr>
          <p:cNvSpPr>
            <a:spLocks noGrp="1"/>
          </p:cNvSpPr>
          <p:nvPr>
            <p:ph type="dt" sz="half" idx="10"/>
          </p:nvPr>
        </p:nvSpPr>
        <p:spPr/>
        <p:txBody>
          <a:bodyPr/>
          <a:lstStyle/>
          <a:p>
            <a:fld id="{A6C91742-99DD-A545-9C7B-4CBF007FDE55}" type="datetimeFigureOut">
              <a:rPr lang="en-US" smtClean="0"/>
              <a:t>10/1/24</a:t>
            </a:fld>
            <a:endParaRPr lang="en-US"/>
          </a:p>
        </p:txBody>
      </p:sp>
      <p:sp>
        <p:nvSpPr>
          <p:cNvPr id="6" name="Footer Placeholder 5">
            <a:extLst>
              <a:ext uri="{FF2B5EF4-FFF2-40B4-BE49-F238E27FC236}">
                <a16:creationId xmlns:a16="http://schemas.microsoft.com/office/drawing/2014/main" id="{8DAEDEE9-015B-052D-9F32-6EA0B181D8B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E4818AE-FD14-1FA6-CFBD-8F80F82997C3}"/>
              </a:ext>
            </a:extLst>
          </p:cNvPr>
          <p:cNvSpPr>
            <a:spLocks noGrp="1"/>
          </p:cNvSpPr>
          <p:nvPr>
            <p:ph type="sldNum" sz="quarter" idx="12"/>
          </p:nvPr>
        </p:nvSpPr>
        <p:spPr/>
        <p:txBody>
          <a:bodyPr/>
          <a:lstStyle/>
          <a:p>
            <a:fld id="{85C951DB-02B2-364D-9417-FC95092C478E}" type="slidenum">
              <a:rPr lang="en-US" smtClean="0"/>
              <a:t>‹#›</a:t>
            </a:fld>
            <a:endParaRPr lang="en-US"/>
          </a:p>
        </p:txBody>
      </p:sp>
    </p:spTree>
    <p:extLst>
      <p:ext uri="{BB962C8B-B14F-4D97-AF65-F5344CB8AC3E}">
        <p14:creationId xmlns:p14="http://schemas.microsoft.com/office/powerpoint/2010/main" val="2596940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11F465-DF37-B398-DD01-99C68256838C}"/>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BA304AA-79D1-D286-B3DC-6E12F5E5C55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290DCF7-8531-9139-944F-6B9C23C820E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EDA5F6F-F75F-9DDD-3EC0-287259F7982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E11E887-7089-3979-8E62-0292564248D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36287735-0BA4-C0DD-1083-52A72F927805}"/>
              </a:ext>
            </a:extLst>
          </p:cNvPr>
          <p:cNvSpPr>
            <a:spLocks noGrp="1"/>
          </p:cNvSpPr>
          <p:nvPr>
            <p:ph type="dt" sz="half" idx="10"/>
          </p:nvPr>
        </p:nvSpPr>
        <p:spPr/>
        <p:txBody>
          <a:bodyPr/>
          <a:lstStyle/>
          <a:p>
            <a:fld id="{A6C91742-99DD-A545-9C7B-4CBF007FDE55}" type="datetimeFigureOut">
              <a:rPr lang="en-US" smtClean="0"/>
              <a:t>10/1/24</a:t>
            </a:fld>
            <a:endParaRPr lang="en-US"/>
          </a:p>
        </p:txBody>
      </p:sp>
      <p:sp>
        <p:nvSpPr>
          <p:cNvPr id="8" name="Footer Placeholder 7">
            <a:extLst>
              <a:ext uri="{FF2B5EF4-FFF2-40B4-BE49-F238E27FC236}">
                <a16:creationId xmlns:a16="http://schemas.microsoft.com/office/drawing/2014/main" id="{D4AC06F4-6733-9EE9-D022-D6AABFCBB42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888624E-6833-1C40-38BE-600F20D3309E}"/>
              </a:ext>
            </a:extLst>
          </p:cNvPr>
          <p:cNvSpPr>
            <a:spLocks noGrp="1"/>
          </p:cNvSpPr>
          <p:nvPr>
            <p:ph type="sldNum" sz="quarter" idx="12"/>
          </p:nvPr>
        </p:nvSpPr>
        <p:spPr/>
        <p:txBody>
          <a:bodyPr/>
          <a:lstStyle/>
          <a:p>
            <a:fld id="{85C951DB-02B2-364D-9417-FC95092C478E}" type="slidenum">
              <a:rPr lang="en-US" smtClean="0"/>
              <a:t>‹#›</a:t>
            </a:fld>
            <a:endParaRPr lang="en-US"/>
          </a:p>
        </p:txBody>
      </p:sp>
    </p:spTree>
    <p:extLst>
      <p:ext uri="{BB962C8B-B14F-4D97-AF65-F5344CB8AC3E}">
        <p14:creationId xmlns:p14="http://schemas.microsoft.com/office/powerpoint/2010/main" val="6840791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58CA86-03AB-0423-D8F6-5A62ED4EAC07}"/>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B15371B-2D67-F50F-9762-4453F6C3FCA8}"/>
              </a:ext>
            </a:extLst>
          </p:cNvPr>
          <p:cNvSpPr>
            <a:spLocks noGrp="1"/>
          </p:cNvSpPr>
          <p:nvPr>
            <p:ph type="dt" sz="half" idx="10"/>
          </p:nvPr>
        </p:nvSpPr>
        <p:spPr/>
        <p:txBody>
          <a:bodyPr/>
          <a:lstStyle/>
          <a:p>
            <a:fld id="{A6C91742-99DD-A545-9C7B-4CBF007FDE55}" type="datetimeFigureOut">
              <a:rPr lang="en-US" smtClean="0"/>
              <a:t>10/1/24</a:t>
            </a:fld>
            <a:endParaRPr lang="en-US"/>
          </a:p>
        </p:txBody>
      </p:sp>
      <p:sp>
        <p:nvSpPr>
          <p:cNvPr id="4" name="Footer Placeholder 3">
            <a:extLst>
              <a:ext uri="{FF2B5EF4-FFF2-40B4-BE49-F238E27FC236}">
                <a16:creationId xmlns:a16="http://schemas.microsoft.com/office/drawing/2014/main" id="{2ED3104A-C32D-AD61-76F1-4D9F3194D74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E05F56D6-CC70-320A-7FC7-D7B7F4035422}"/>
              </a:ext>
            </a:extLst>
          </p:cNvPr>
          <p:cNvSpPr>
            <a:spLocks noGrp="1"/>
          </p:cNvSpPr>
          <p:nvPr>
            <p:ph type="sldNum" sz="quarter" idx="12"/>
          </p:nvPr>
        </p:nvSpPr>
        <p:spPr/>
        <p:txBody>
          <a:bodyPr/>
          <a:lstStyle/>
          <a:p>
            <a:fld id="{85C951DB-02B2-364D-9417-FC95092C478E}" type="slidenum">
              <a:rPr lang="en-US" smtClean="0"/>
              <a:t>‹#›</a:t>
            </a:fld>
            <a:endParaRPr lang="en-US"/>
          </a:p>
        </p:txBody>
      </p:sp>
    </p:spTree>
    <p:extLst>
      <p:ext uri="{BB962C8B-B14F-4D97-AF65-F5344CB8AC3E}">
        <p14:creationId xmlns:p14="http://schemas.microsoft.com/office/powerpoint/2010/main" val="24231503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626DE0D-980F-7823-A21C-69EAE894DF6C}"/>
              </a:ext>
            </a:extLst>
          </p:cNvPr>
          <p:cNvSpPr>
            <a:spLocks noGrp="1"/>
          </p:cNvSpPr>
          <p:nvPr>
            <p:ph type="dt" sz="half" idx="10"/>
          </p:nvPr>
        </p:nvSpPr>
        <p:spPr/>
        <p:txBody>
          <a:bodyPr/>
          <a:lstStyle/>
          <a:p>
            <a:fld id="{A6C91742-99DD-A545-9C7B-4CBF007FDE55}" type="datetimeFigureOut">
              <a:rPr lang="en-US" smtClean="0"/>
              <a:t>10/1/24</a:t>
            </a:fld>
            <a:endParaRPr lang="en-US"/>
          </a:p>
        </p:txBody>
      </p:sp>
      <p:sp>
        <p:nvSpPr>
          <p:cNvPr id="3" name="Footer Placeholder 2">
            <a:extLst>
              <a:ext uri="{FF2B5EF4-FFF2-40B4-BE49-F238E27FC236}">
                <a16:creationId xmlns:a16="http://schemas.microsoft.com/office/drawing/2014/main" id="{C630CD98-ADF5-1392-FD32-226AF7C54F1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BA02441-4469-DDDC-19D9-F0F4722F43ED}"/>
              </a:ext>
            </a:extLst>
          </p:cNvPr>
          <p:cNvSpPr>
            <a:spLocks noGrp="1"/>
          </p:cNvSpPr>
          <p:nvPr>
            <p:ph type="sldNum" sz="quarter" idx="12"/>
          </p:nvPr>
        </p:nvSpPr>
        <p:spPr/>
        <p:txBody>
          <a:bodyPr/>
          <a:lstStyle/>
          <a:p>
            <a:fld id="{85C951DB-02B2-364D-9417-FC95092C478E}" type="slidenum">
              <a:rPr lang="en-US" smtClean="0"/>
              <a:t>‹#›</a:t>
            </a:fld>
            <a:endParaRPr lang="en-US"/>
          </a:p>
        </p:txBody>
      </p:sp>
    </p:spTree>
    <p:extLst>
      <p:ext uri="{BB962C8B-B14F-4D97-AF65-F5344CB8AC3E}">
        <p14:creationId xmlns:p14="http://schemas.microsoft.com/office/powerpoint/2010/main" val="9961376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AE36FA-5604-AC9B-A86B-1631CA0A846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177F9295-5068-5929-629F-D993984BE27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513C880-AE68-C96A-DCA7-FD0A8A7EBC4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097100D-964E-8983-22D4-89D95CEE62DC}"/>
              </a:ext>
            </a:extLst>
          </p:cNvPr>
          <p:cNvSpPr>
            <a:spLocks noGrp="1"/>
          </p:cNvSpPr>
          <p:nvPr>
            <p:ph type="dt" sz="half" idx="10"/>
          </p:nvPr>
        </p:nvSpPr>
        <p:spPr/>
        <p:txBody>
          <a:bodyPr/>
          <a:lstStyle/>
          <a:p>
            <a:fld id="{A6C91742-99DD-A545-9C7B-4CBF007FDE55}" type="datetimeFigureOut">
              <a:rPr lang="en-US" smtClean="0"/>
              <a:t>10/1/24</a:t>
            </a:fld>
            <a:endParaRPr lang="en-US"/>
          </a:p>
        </p:txBody>
      </p:sp>
      <p:sp>
        <p:nvSpPr>
          <p:cNvPr id="6" name="Footer Placeholder 5">
            <a:extLst>
              <a:ext uri="{FF2B5EF4-FFF2-40B4-BE49-F238E27FC236}">
                <a16:creationId xmlns:a16="http://schemas.microsoft.com/office/drawing/2014/main" id="{363836B1-A2E0-508B-F9D1-B13AE921B9E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A420CAB-E462-FFB6-E484-88003E7B5EBA}"/>
              </a:ext>
            </a:extLst>
          </p:cNvPr>
          <p:cNvSpPr>
            <a:spLocks noGrp="1"/>
          </p:cNvSpPr>
          <p:nvPr>
            <p:ph type="sldNum" sz="quarter" idx="12"/>
          </p:nvPr>
        </p:nvSpPr>
        <p:spPr/>
        <p:txBody>
          <a:bodyPr/>
          <a:lstStyle/>
          <a:p>
            <a:fld id="{85C951DB-02B2-364D-9417-FC95092C478E}" type="slidenum">
              <a:rPr lang="en-US" smtClean="0"/>
              <a:t>‹#›</a:t>
            </a:fld>
            <a:endParaRPr lang="en-US"/>
          </a:p>
        </p:txBody>
      </p:sp>
    </p:spTree>
    <p:extLst>
      <p:ext uri="{BB962C8B-B14F-4D97-AF65-F5344CB8AC3E}">
        <p14:creationId xmlns:p14="http://schemas.microsoft.com/office/powerpoint/2010/main" val="55384738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8B6C49-BCA5-0926-6E3E-3764CBEA598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D3C93A5-E455-453C-BA83-462217BA1F4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F307054-09FF-5F02-C0E3-F5BBCA661FD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3045E6C-7BF7-042D-B097-0561DDECFB25}"/>
              </a:ext>
            </a:extLst>
          </p:cNvPr>
          <p:cNvSpPr>
            <a:spLocks noGrp="1"/>
          </p:cNvSpPr>
          <p:nvPr>
            <p:ph type="dt" sz="half" idx="10"/>
          </p:nvPr>
        </p:nvSpPr>
        <p:spPr/>
        <p:txBody>
          <a:bodyPr/>
          <a:lstStyle/>
          <a:p>
            <a:fld id="{A6C91742-99DD-A545-9C7B-4CBF007FDE55}" type="datetimeFigureOut">
              <a:rPr lang="en-US" smtClean="0"/>
              <a:t>10/1/24</a:t>
            </a:fld>
            <a:endParaRPr lang="en-US"/>
          </a:p>
        </p:txBody>
      </p:sp>
      <p:sp>
        <p:nvSpPr>
          <p:cNvPr id="6" name="Footer Placeholder 5">
            <a:extLst>
              <a:ext uri="{FF2B5EF4-FFF2-40B4-BE49-F238E27FC236}">
                <a16:creationId xmlns:a16="http://schemas.microsoft.com/office/drawing/2014/main" id="{30E40D68-9AED-A88D-C522-F338263082E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ECAE35B-8AA1-20DB-357B-F9654BF74442}"/>
              </a:ext>
            </a:extLst>
          </p:cNvPr>
          <p:cNvSpPr>
            <a:spLocks noGrp="1"/>
          </p:cNvSpPr>
          <p:nvPr>
            <p:ph type="sldNum" sz="quarter" idx="12"/>
          </p:nvPr>
        </p:nvSpPr>
        <p:spPr/>
        <p:txBody>
          <a:bodyPr/>
          <a:lstStyle/>
          <a:p>
            <a:fld id="{85C951DB-02B2-364D-9417-FC95092C478E}" type="slidenum">
              <a:rPr lang="en-US" smtClean="0"/>
              <a:t>‹#›</a:t>
            </a:fld>
            <a:endParaRPr lang="en-US"/>
          </a:p>
        </p:txBody>
      </p:sp>
    </p:spTree>
    <p:extLst>
      <p:ext uri="{BB962C8B-B14F-4D97-AF65-F5344CB8AC3E}">
        <p14:creationId xmlns:p14="http://schemas.microsoft.com/office/powerpoint/2010/main" val="5642456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BFC8844-E478-E796-57B9-54867A538FE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F56D9C4-810C-E6BB-DF6E-FA120D915E4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FE3C280-F46E-E7F7-4061-74FCDEC546E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A6C91742-99DD-A545-9C7B-4CBF007FDE55}" type="datetimeFigureOut">
              <a:rPr lang="en-US" smtClean="0"/>
              <a:t>10/1/24</a:t>
            </a:fld>
            <a:endParaRPr lang="en-US"/>
          </a:p>
        </p:txBody>
      </p:sp>
      <p:sp>
        <p:nvSpPr>
          <p:cNvPr id="5" name="Footer Placeholder 4">
            <a:extLst>
              <a:ext uri="{FF2B5EF4-FFF2-40B4-BE49-F238E27FC236}">
                <a16:creationId xmlns:a16="http://schemas.microsoft.com/office/drawing/2014/main" id="{0C5574E4-1E17-5ABA-C468-BB83B5A1C28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126183D6-3876-3570-83D8-11CF7F0BE31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85C951DB-02B2-364D-9417-FC95092C478E}" type="slidenum">
              <a:rPr lang="en-US" smtClean="0"/>
              <a:t>‹#›</a:t>
            </a:fld>
            <a:endParaRPr lang="en-US"/>
          </a:p>
        </p:txBody>
      </p:sp>
    </p:spTree>
    <p:extLst>
      <p:ext uri="{BB962C8B-B14F-4D97-AF65-F5344CB8AC3E}">
        <p14:creationId xmlns:p14="http://schemas.microsoft.com/office/powerpoint/2010/main" val="105194466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imeg-ku.shinyapps.io/RNAseqChef/" TargetMode="External"/><Relationship Id="rId2" Type="http://schemas.openxmlformats.org/officeDocument/2006/relationships/hyperlink" Target="https://www.jbc.org/article/S0021-9258(23)01838-0/fulltext#app-1" TargetMode="External"/><Relationship Id="rId1" Type="http://schemas.openxmlformats.org/officeDocument/2006/relationships/slideLayout" Target="../slideLayouts/slideLayout2.xml"/><Relationship Id="rId4" Type="http://schemas.openxmlformats.org/officeDocument/2006/relationships/hyperlink" Target="https://ranaseq.eu/analysis"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3A930249-8242-4E2B-AF17-C018264883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A5BDD999-C5E1-4B3E-A710-7686738191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87388" y="181576"/>
            <a:ext cx="11823637" cy="6501088"/>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000000"/>
              </a:solidFill>
            </a:endParaRPr>
          </a:p>
        </p:txBody>
      </p:sp>
      <p:pic>
        <p:nvPicPr>
          <p:cNvPr id="8" name="Picture 7" descr="A dna structure with different types of molecules&#10;&#10;Description automatically generated with medium confidence">
            <a:extLst>
              <a:ext uri="{FF2B5EF4-FFF2-40B4-BE49-F238E27FC236}">
                <a16:creationId xmlns:a16="http://schemas.microsoft.com/office/drawing/2014/main" id="{A065E882-9A87-D487-B941-6A94B9CD2FB3}"/>
              </a:ext>
            </a:extLst>
          </p:cNvPr>
          <p:cNvPicPr>
            <a:picLocks noChangeAspect="1"/>
          </p:cNvPicPr>
          <p:nvPr/>
        </p:nvPicPr>
        <p:blipFill>
          <a:blip r:embed="rId2">
            <a:alphaModFix amt="60000"/>
            <a:extLst>
              <a:ext uri="{BEBA8EAE-BF5A-486C-A8C5-ECC9F3942E4B}">
                <a14:imgProps xmlns:a14="http://schemas.microsoft.com/office/drawing/2010/main">
                  <a14:imgLayer r:embed="rId3">
                    <a14:imgEffect>
                      <a14:artisticGlowEdges/>
                    </a14:imgEffect>
                  </a14:imgLayer>
                </a14:imgProps>
              </a:ext>
            </a:extLst>
          </a:blip>
          <a:srcRect t="2866" r="-1" b="1118"/>
          <a:stretch/>
        </p:blipFill>
        <p:spPr>
          <a:xfrm>
            <a:off x="187388" y="182880"/>
            <a:ext cx="11824481" cy="6499784"/>
          </a:xfrm>
          <a:prstGeom prst="rect">
            <a:avLst/>
          </a:prstGeom>
        </p:spPr>
      </p:pic>
      <p:sp>
        <p:nvSpPr>
          <p:cNvPr id="2" name="Title 1">
            <a:extLst>
              <a:ext uri="{FF2B5EF4-FFF2-40B4-BE49-F238E27FC236}">
                <a16:creationId xmlns:a16="http://schemas.microsoft.com/office/drawing/2014/main" id="{F8258048-AFD4-17C0-43AE-2E8987A66855}"/>
              </a:ext>
            </a:extLst>
          </p:cNvPr>
          <p:cNvSpPr>
            <a:spLocks noGrp="1"/>
          </p:cNvSpPr>
          <p:nvPr>
            <p:ph type="ctrTitle"/>
          </p:nvPr>
        </p:nvSpPr>
        <p:spPr>
          <a:xfrm>
            <a:off x="1198181" y="1122363"/>
            <a:ext cx="9795637" cy="2217158"/>
          </a:xfrm>
        </p:spPr>
        <p:txBody>
          <a:bodyPr>
            <a:normAutofit fontScale="90000"/>
          </a:bodyPr>
          <a:lstStyle/>
          <a:p>
            <a:pPr algn="l"/>
            <a:r>
              <a:rPr lang="en-US" sz="5200" dirty="0">
                <a:solidFill>
                  <a:srgbClr val="FFFFFF"/>
                </a:solidFill>
              </a:rPr>
              <a:t>Module #5:</a:t>
            </a:r>
            <a:br>
              <a:rPr lang="en-US" sz="5200" dirty="0">
                <a:solidFill>
                  <a:srgbClr val="FFFFFF"/>
                </a:solidFill>
              </a:rPr>
            </a:br>
            <a:r>
              <a:rPr lang="en-US" sz="5200" dirty="0">
                <a:solidFill>
                  <a:srgbClr val="FFFFFF"/>
                </a:solidFill>
              </a:rPr>
              <a:t>RNA-Seq Analysis: From Raw Data to Biological Insights</a:t>
            </a:r>
          </a:p>
        </p:txBody>
      </p:sp>
      <p:sp>
        <p:nvSpPr>
          <p:cNvPr id="3" name="Subtitle 2">
            <a:extLst>
              <a:ext uri="{FF2B5EF4-FFF2-40B4-BE49-F238E27FC236}">
                <a16:creationId xmlns:a16="http://schemas.microsoft.com/office/drawing/2014/main" id="{D516B456-5968-8A97-1E7A-3F545BD88875}"/>
              </a:ext>
            </a:extLst>
          </p:cNvPr>
          <p:cNvSpPr>
            <a:spLocks noGrp="1"/>
          </p:cNvSpPr>
          <p:nvPr>
            <p:ph type="subTitle" idx="1"/>
          </p:nvPr>
        </p:nvSpPr>
        <p:spPr>
          <a:xfrm>
            <a:off x="1198181" y="3526021"/>
            <a:ext cx="9795637" cy="2042260"/>
          </a:xfrm>
        </p:spPr>
        <p:txBody>
          <a:bodyPr>
            <a:normAutofit/>
          </a:bodyPr>
          <a:lstStyle/>
          <a:p>
            <a:pPr algn="l"/>
            <a:r>
              <a:rPr lang="en-US" dirty="0">
                <a:solidFill>
                  <a:srgbClr val="FFFFFF"/>
                </a:solidFill>
              </a:rPr>
              <a:t>Muhammad Elsadany</a:t>
            </a:r>
          </a:p>
          <a:p>
            <a:pPr algn="l"/>
            <a:r>
              <a:rPr lang="en-US" dirty="0">
                <a:solidFill>
                  <a:srgbClr val="FFFFFF"/>
                </a:solidFill>
              </a:rPr>
              <a:t>Department of Psychiatry</a:t>
            </a:r>
          </a:p>
          <a:p>
            <a:pPr algn="l"/>
            <a:r>
              <a:rPr lang="en-US" dirty="0">
                <a:solidFill>
                  <a:srgbClr val="FFFFFF"/>
                </a:solidFill>
              </a:rPr>
              <a:t>Michaelson Lab</a:t>
            </a:r>
          </a:p>
        </p:txBody>
      </p:sp>
      <p:sp>
        <p:nvSpPr>
          <p:cNvPr id="4" name="AutoShape 2" descr="A vibrant, educational cover image for a tutorial on RNA-seq analysis in landscape format. The image should show a DNA helix transforming into strands of RNA, symbolizing RNA sequencing. Include visual elements representing key steps in RNA-seq: sequencing reads, alignment, transcript quantification, and downstream analysis like differential expression and pathway analysis. The background could feature scientific symbols such as data graphs, sequencing machines, and gene expression heatmaps, emphasizing the importance of RNA-seq in uncovering gene activity and function in biological research.">
            <a:extLst>
              <a:ext uri="{FF2B5EF4-FFF2-40B4-BE49-F238E27FC236}">
                <a16:creationId xmlns:a16="http://schemas.microsoft.com/office/drawing/2014/main" id="{947570E4-73DF-E586-BBED-0D813ACD9DAE}"/>
              </a:ext>
            </a:extLst>
          </p:cNvPr>
          <p:cNvSpPr>
            <a:spLocks noChangeAspect="1" noChangeArrowheads="1"/>
          </p:cNvSpPr>
          <p:nvPr/>
        </p:nvSpPr>
        <p:spPr bwMode="auto">
          <a:xfrm>
            <a:off x="95250" y="0"/>
            <a:ext cx="12001500" cy="68580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8384847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5126A7-F28D-1386-AAB2-B7BA4EEE6A66}"/>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CB2A03B-44CD-49D9-6103-87ABE90BB764}"/>
              </a:ext>
            </a:extLst>
          </p:cNvPr>
          <p:cNvSpPr>
            <a:spLocks noGrp="1"/>
          </p:cNvSpPr>
          <p:nvPr>
            <p:ph idx="1"/>
          </p:nvPr>
        </p:nvSpPr>
        <p:spPr/>
        <p:txBody>
          <a:bodyPr/>
          <a:lstStyle/>
          <a:p>
            <a:endParaRPr lang="en-US"/>
          </a:p>
        </p:txBody>
      </p:sp>
      <p:graphicFrame>
        <p:nvGraphicFramePr>
          <p:cNvPr id="4" name="Table 3">
            <a:extLst>
              <a:ext uri="{FF2B5EF4-FFF2-40B4-BE49-F238E27FC236}">
                <a16:creationId xmlns:a16="http://schemas.microsoft.com/office/drawing/2014/main" id="{A772F09A-4FA1-AB28-618D-D854E2175A63}"/>
              </a:ext>
            </a:extLst>
          </p:cNvPr>
          <p:cNvGraphicFramePr>
            <a:graphicFrameLocks noGrp="1"/>
          </p:cNvGraphicFramePr>
          <p:nvPr>
            <p:extLst>
              <p:ext uri="{D42A27DB-BD31-4B8C-83A1-F6EECF244321}">
                <p14:modId xmlns:p14="http://schemas.microsoft.com/office/powerpoint/2010/main" val="2023687863"/>
              </p:ext>
            </p:extLst>
          </p:nvPr>
        </p:nvGraphicFramePr>
        <p:xfrm>
          <a:off x="-3047" y="6480978"/>
          <a:ext cx="12188950" cy="379795"/>
        </p:xfrm>
        <a:graphic>
          <a:graphicData uri="http://schemas.openxmlformats.org/drawingml/2006/table">
            <a:tbl>
              <a:tblPr firstRow="1" bandRow="1">
                <a:tableStyleId>{5C22544A-7EE6-4342-B048-85BDC9FD1C3A}</a:tableStyleId>
              </a:tblPr>
              <a:tblGrid>
                <a:gridCol w="2437790">
                  <a:extLst>
                    <a:ext uri="{9D8B030D-6E8A-4147-A177-3AD203B41FA5}">
                      <a16:colId xmlns:a16="http://schemas.microsoft.com/office/drawing/2014/main" val="3020881332"/>
                    </a:ext>
                  </a:extLst>
                </a:gridCol>
                <a:gridCol w="2437790">
                  <a:extLst>
                    <a:ext uri="{9D8B030D-6E8A-4147-A177-3AD203B41FA5}">
                      <a16:colId xmlns:a16="http://schemas.microsoft.com/office/drawing/2014/main" val="1889706055"/>
                    </a:ext>
                  </a:extLst>
                </a:gridCol>
                <a:gridCol w="2437790">
                  <a:extLst>
                    <a:ext uri="{9D8B030D-6E8A-4147-A177-3AD203B41FA5}">
                      <a16:colId xmlns:a16="http://schemas.microsoft.com/office/drawing/2014/main" val="2201938917"/>
                    </a:ext>
                  </a:extLst>
                </a:gridCol>
                <a:gridCol w="2437790">
                  <a:extLst>
                    <a:ext uri="{9D8B030D-6E8A-4147-A177-3AD203B41FA5}">
                      <a16:colId xmlns:a16="http://schemas.microsoft.com/office/drawing/2014/main" val="1006219235"/>
                    </a:ext>
                  </a:extLst>
                </a:gridCol>
                <a:gridCol w="2437790">
                  <a:extLst>
                    <a:ext uri="{9D8B030D-6E8A-4147-A177-3AD203B41FA5}">
                      <a16:colId xmlns:a16="http://schemas.microsoft.com/office/drawing/2014/main" val="3504312336"/>
                    </a:ext>
                  </a:extLst>
                </a:gridCol>
              </a:tblGrid>
              <a:tr h="379795">
                <a:tc>
                  <a:txBody>
                    <a:bodyPr/>
                    <a:lstStyle/>
                    <a:p>
                      <a:pPr algn="ctr"/>
                      <a:endParaRPr lang="en-US"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0E9ED5"/>
                    </a:solidFill>
                  </a:tcPr>
                </a:tc>
                <a:tc>
                  <a:txBody>
                    <a:bodyPr/>
                    <a:lstStyle/>
                    <a:p>
                      <a:pPr algn="ctr"/>
                      <a:endParaRPr lang="en-US"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A02B93"/>
                    </a:solidFill>
                  </a:tcPr>
                </a:tc>
                <a:tc>
                  <a:txBody>
                    <a:bodyPr/>
                    <a:lstStyle/>
                    <a:p>
                      <a:pPr algn="ctr"/>
                      <a:endParaRPr lang="en-US"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4DA72E"/>
                    </a:solidFill>
                  </a:tcPr>
                </a:tc>
                <a:tc>
                  <a:txBody>
                    <a:bodyPr/>
                    <a:lstStyle/>
                    <a:p>
                      <a:pPr algn="ctr"/>
                      <a:endParaRPr lang="en-US"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EA7131"/>
                    </a:solidFill>
                  </a:tcPr>
                </a:tc>
                <a:tc>
                  <a:txBody>
                    <a:bodyPr/>
                    <a:lstStyle/>
                    <a:p>
                      <a:pPr algn="ctr"/>
                      <a:r>
                        <a:rPr lang="en-US" sz="1600" dirty="0"/>
                        <a:t>Functional Enrichment</a:t>
                      </a:r>
                      <a:endParaRPr lang="en-US"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A6A24"/>
                    </a:solidFill>
                  </a:tcPr>
                </a:tc>
                <a:extLst>
                  <a:ext uri="{0D108BD9-81ED-4DB2-BD59-A6C34878D82A}">
                    <a16:rowId xmlns:a16="http://schemas.microsoft.com/office/drawing/2014/main" val="3380370684"/>
                  </a:ext>
                </a:extLst>
              </a:tr>
            </a:tbl>
          </a:graphicData>
        </a:graphic>
      </p:graphicFrame>
    </p:spTree>
    <p:extLst>
      <p:ext uri="{BB962C8B-B14F-4D97-AF65-F5344CB8AC3E}">
        <p14:creationId xmlns:p14="http://schemas.microsoft.com/office/powerpoint/2010/main" val="431333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5126A7-F28D-1386-AAB2-B7BA4EEE6A66}"/>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CB2A03B-44CD-49D9-6103-87ABE90BB764}"/>
              </a:ext>
            </a:extLst>
          </p:cNvPr>
          <p:cNvSpPr>
            <a:spLocks noGrp="1"/>
          </p:cNvSpPr>
          <p:nvPr>
            <p:ph idx="1"/>
          </p:nvPr>
        </p:nvSpPr>
        <p:spPr/>
        <p:txBody>
          <a:bodyPr/>
          <a:lstStyle/>
          <a:p>
            <a:endParaRPr lang="en-US"/>
          </a:p>
        </p:txBody>
      </p:sp>
      <p:graphicFrame>
        <p:nvGraphicFramePr>
          <p:cNvPr id="4" name="Table 3">
            <a:extLst>
              <a:ext uri="{FF2B5EF4-FFF2-40B4-BE49-F238E27FC236}">
                <a16:creationId xmlns:a16="http://schemas.microsoft.com/office/drawing/2014/main" id="{A772F09A-4FA1-AB28-618D-D854E2175A63}"/>
              </a:ext>
            </a:extLst>
          </p:cNvPr>
          <p:cNvGraphicFramePr>
            <a:graphicFrameLocks noGrp="1"/>
          </p:cNvGraphicFramePr>
          <p:nvPr/>
        </p:nvGraphicFramePr>
        <p:xfrm>
          <a:off x="-3047" y="6480978"/>
          <a:ext cx="12188950" cy="379795"/>
        </p:xfrm>
        <a:graphic>
          <a:graphicData uri="http://schemas.openxmlformats.org/drawingml/2006/table">
            <a:tbl>
              <a:tblPr firstRow="1" bandRow="1">
                <a:tableStyleId>{5C22544A-7EE6-4342-B048-85BDC9FD1C3A}</a:tableStyleId>
              </a:tblPr>
              <a:tblGrid>
                <a:gridCol w="2437790">
                  <a:extLst>
                    <a:ext uri="{9D8B030D-6E8A-4147-A177-3AD203B41FA5}">
                      <a16:colId xmlns:a16="http://schemas.microsoft.com/office/drawing/2014/main" val="3020881332"/>
                    </a:ext>
                  </a:extLst>
                </a:gridCol>
                <a:gridCol w="2437790">
                  <a:extLst>
                    <a:ext uri="{9D8B030D-6E8A-4147-A177-3AD203B41FA5}">
                      <a16:colId xmlns:a16="http://schemas.microsoft.com/office/drawing/2014/main" val="1889706055"/>
                    </a:ext>
                  </a:extLst>
                </a:gridCol>
                <a:gridCol w="2437790">
                  <a:extLst>
                    <a:ext uri="{9D8B030D-6E8A-4147-A177-3AD203B41FA5}">
                      <a16:colId xmlns:a16="http://schemas.microsoft.com/office/drawing/2014/main" val="2201938917"/>
                    </a:ext>
                  </a:extLst>
                </a:gridCol>
                <a:gridCol w="2437790">
                  <a:extLst>
                    <a:ext uri="{9D8B030D-6E8A-4147-A177-3AD203B41FA5}">
                      <a16:colId xmlns:a16="http://schemas.microsoft.com/office/drawing/2014/main" val="1006219235"/>
                    </a:ext>
                  </a:extLst>
                </a:gridCol>
                <a:gridCol w="2437790">
                  <a:extLst>
                    <a:ext uri="{9D8B030D-6E8A-4147-A177-3AD203B41FA5}">
                      <a16:colId xmlns:a16="http://schemas.microsoft.com/office/drawing/2014/main" val="3504312336"/>
                    </a:ext>
                  </a:extLst>
                </a:gridCol>
              </a:tblGrid>
              <a:tr h="379795">
                <a:tc>
                  <a:txBody>
                    <a:bodyPr/>
                    <a:lstStyle/>
                    <a:p>
                      <a:pPr algn="ctr"/>
                      <a:r>
                        <a:rPr lang="en-US" dirty="0"/>
                        <a:t>Quality Control</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0E9ED5"/>
                    </a:solidFill>
                  </a:tcPr>
                </a:tc>
                <a:tc>
                  <a:txBody>
                    <a:bodyPr/>
                    <a:lstStyle/>
                    <a:p>
                      <a:pPr algn="ctr"/>
                      <a:r>
                        <a:rPr lang="en-US" dirty="0"/>
                        <a:t>Alignment</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A02B93"/>
                    </a:solidFill>
                  </a:tcPr>
                </a:tc>
                <a:tc>
                  <a:txBody>
                    <a:bodyPr/>
                    <a:lstStyle/>
                    <a:p>
                      <a:pPr algn="ctr"/>
                      <a:r>
                        <a:rPr lang="en-US" dirty="0"/>
                        <a:t>Quantification</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4DA72E"/>
                    </a:solidFill>
                  </a:tcPr>
                </a:tc>
                <a:tc>
                  <a:txBody>
                    <a:bodyPr/>
                    <a:lstStyle/>
                    <a:p>
                      <a:pPr algn="ctr"/>
                      <a:r>
                        <a:rPr lang="en-US" sz="1600" dirty="0"/>
                        <a:t>Differential Expression</a:t>
                      </a:r>
                      <a:endParaRPr lang="en-US"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EA7131"/>
                    </a:solidFill>
                  </a:tcPr>
                </a:tc>
                <a:tc>
                  <a:txBody>
                    <a:bodyPr/>
                    <a:lstStyle/>
                    <a:p>
                      <a:pPr algn="ctr"/>
                      <a:r>
                        <a:rPr lang="en-US" sz="1600" dirty="0"/>
                        <a:t>Functional Enrichment</a:t>
                      </a:r>
                      <a:endParaRPr lang="en-US"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A6A24"/>
                    </a:solidFill>
                  </a:tcPr>
                </a:tc>
                <a:extLst>
                  <a:ext uri="{0D108BD9-81ED-4DB2-BD59-A6C34878D82A}">
                    <a16:rowId xmlns:a16="http://schemas.microsoft.com/office/drawing/2014/main" val="3380370684"/>
                  </a:ext>
                </a:extLst>
              </a:tr>
            </a:tbl>
          </a:graphicData>
        </a:graphic>
      </p:graphicFrame>
    </p:spTree>
    <p:extLst>
      <p:ext uri="{BB962C8B-B14F-4D97-AF65-F5344CB8AC3E}">
        <p14:creationId xmlns:p14="http://schemas.microsoft.com/office/powerpoint/2010/main" val="151939533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BD1D3A-3AAB-2FBF-82CF-31FBAC30E18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8846213-9777-E949-EB73-33B0FEBDE438}"/>
              </a:ext>
            </a:extLst>
          </p:cNvPr>
          <p:cNvSpPr>
            <a:spLocks noGrp="1"/>
          </p:cNvSpPr>
          <p:nvPr>
            <p:ph idx="1"/>
          </p:nvPr>
        </p:nvSpPr>
        <p:spPr/>
        <p:txBody>
          <a:bodyPr/>
          <a:lstStyle/>
          <a:p>
            <a:pPr marL="514350" indent="-514350">
              <a:buFont typeface="+mj-lt"/>
              <a:buAutoNum type="arabicPeriod"/>
            </a:pPr>
            <a:r>
              <a:rPr lang="en-US" dirty="0"/>
              <a:t>Raw FASTQ</a:t>
            </a:r>
          </a:p>
          <a:p>
            <a:pPr marL="514350" indent="-514350">
              <a:buFont typeface="+mj-lt"/>
              <a:buAutoNum type="arabicPeriod"/>
            </a:pPr>
            <a:r>
              <a:rPr lang="en-US" dirty="0" err="1"/>
              <a:t>Trimmomatic</a:t>
            </a:r>
            <a:endParaRPr lang="en-US" dirty="0"/>
          </a:p>
          <a:p>
            <a:pPr marL="514350" indent="-514350">
              <a:buFont typeface="+mj-lt"/>
              <a:buAutoNum type="arabicPeriod"/>
            </a:pPr>
            <a:endParaRPr lang="en-US" dirty="0"/>
          </a:p>
        </p:txBody>
      </p:sp>
    </p:spTree>
    <p:extLst>
      <p:ext uri="{BB962C8B-B14F-4D97-AF65-F5344CB8AC3E}">
        <p14:creationId xmlns:p14="http://schemas.microsoft.com/office/powerpoint/2010/main" val="117129054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6C04F-8B23-1018-ED36-207B22C57296}"/>
              </a:ext>
            </a:extLst>
          </p:cNvPr>
          <p:cNvSpPr>
            <a:spLocks noGrp="1"/>
          </p:cNvSpPr>
          <p:nvPr>
            <p:ph type="title"/>
          </p:nvPr>
        </p:nvSpPr>
        <p:spPr/>
        <p:txBody>
          <a:bodyPr/>
          <a:lstStyle/>
          <a:p>
            <a:r>
              <a:rPr lang="en-US" dirty="0"/>
              <a:t>Tools and Websites</a:t>
            </a:r>
          </a:p>
        </p:txBody>
      </p:sp>
      <p:sp>
        <p:nvSpPr>
          <p:cNvPr id="3" name="Content Placeholder 2">
            <a:extLst>
              <a:ext uri="{FF2B5EF4-FFF2-40B4-BE49-F238E27FC236}">
                <a16:creationId xmlns:a16="http://schemas.microsoft.com/office/drawing/2014/main" id="{0BC2E850-836B-A163-1ED1-284499764B82}"/>
              </a:ext>
            </a:extLst>
          </p:cNvPr>
          <p:cNvSpPr>
            <a:spLocks noGrp="1"/>
          </p:cNvSpPr>
          <p:nvPr>
            <p:ph idx="1"/>
          </p:nvPr>
        </p:nvSpPr>
        <p:spPr/>
        <p:txBody>
          <a:bodyPr/>
          <a:lstStyle/>
          <a:p>
            <a:r>
              <a:rPr lang="en-US" dirty="0" err="1"/>
              <a:t>RNAseqChef</a:t>
            </a:r>
            <a:r>
              <a:rPr lang="en-US" dirty="0"/>
              <a:t>:</a:t>
            </a:r>
          </a:p>
          <a:p>
            <a:pPr lvl="1"/>
            <a:r>
              <a:rPr lang="en-US" dirty="0">
                <a:hlinkClick r:id="rId2"/>
              </a:rPr>
              <a:t>https://www.jbc.org/article/S0021-9258(23)01838-0/fulltext#app-1</a:t>
            </a:r>
            <a:r>
              <a:rPr lang="en-US" dirty="0"/>
              <a:t> </a:t>
            </a:r>
          </a:p>
          <a:p>
            <a:pPr lvl="1"/>
            <a:r>
              <a:rPr lang="en-US" dirty="0">
                <a:hlinkClick r:id="rId3"/>
              </a:rPr>
              <a:t>https://imeg-ku.shinyapps.io/RNAseqChef/</a:t>
            </a:r>
            <a:r>
              <a:rPr lang="en-US" dirty="0"/>
              <a:t> </a:t>
            </a:r>
          </a:p>
          <a:p>
            <a:r>
              <a:rPr lang="en-US" dirty="0" err="1"/>
              <a:t>RaNA</a:t>
            </a:r>
            <a:r>
              <a:rPr lang="en-US" dirty="0"/>
              <a:t>-Seq:</a:t>
            </a:r>
          </a:p>
          <a:p>
            <a:pPr lvl="1"/>
            <a:r>
              <a:rPr lang="en-US" dirty="0">
                <a:hlinkClick r:id="rId4"/>
              </a:rPr>
              <a:t>https://ranaseq.eu/analysis</a:t>
            </a:r>
            <a:r>
              <a:rPr lang="en-US" dirty="0"/>
              <a:t> </a:t>
            </a:r>
          </a:p>
          <a:p>
            <a:pPr lvl="1"/>
            <a:endParaRPr lang="en-US" dirty="0"/>
          </a:p>
          <a:p>
            <a:endParaRPr lang="en-US" dirty="0"/>
          </a:p>
        </p:txBody>
      </p:sp>
    </p:spTree>
    <p:extLst>
      <p:ext uri="{BB962C8B-B14F-4D97-AF65-F5344CB8AC3E}">
        <p14:creationId xmlns:p14="http://schemas.microsoft.com/office/powerpoint/2010/main" val="384199193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980724-B208-230F-49A1-5F7FC7A8A3BF}"/>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932C892D-2479-97C9-49FD-CEBB210C0F5A}"/>
              </a:ext>
            </a:extLst>
          </p:cNvPr>
          <p:cNvSpPr>
            <a:spLocks noGrp="1"/>
          </p:cNvSpPr>
          <p:nvPr>
            <p:ph idx="1"/>
          </p:nvPr>
        </p:nvSpPr>
        <p:spPr/>
        <p:txBody>
          <a:bodyPr>
            <a:normAutofit fontScale="92500" lnSpcReduction="10000"/>
          </a:bodyPr>
          <a:lstStyle/>
          <a:p>
            <a:r>
              <a:rPr lang="en-US" dirty="0"/>
              <a:t>Go to GEO, search for GSE179379 </a:t>
            </a:r>
          </a:p>
          <a:p>
            <a:r>
              <a:rPr lang="en-US" dirty="0"/>
              <a:t>In that page, find the SRA accession number and copy it</a:t>
            </a:r>
          </a:p>
          <a:p>
            <a:r>
              <a:rPr lang="en-US" dirty="0"/>
              <a:t>Go to the SRA website and paste the accession number in the search box.</a:t>
            </a:r>
          </a:p>
          <a:p>
            <a:r>
              <a:rPr lang="en-US" dirty="0"/>
              <a:t>Select all 20 samples you see in the results</a:t>
            </a:r>
          </a:p>
          <a:p>
            <a:r>
              <a:rPr lang="en-US" dirty="0"/>
              <a:t>Click on “Send results to Run selector” hyperlink at the top.</a:t>
            </a:r>
          </a:p>
          <a:p>
            <a:r>
              <a:rPr lang="en-US" dirty="0"/>
              <a:t>You should see 20 files with a 12.55 Gb size</a:t>
            </a:r>
          </a:p>
          <a:p>
            <a:r>
              <a:rPr lang="en-US" dirty="0"/>
              <a:t>Select all 20 Runs and click on Galaxy in the computing column of the second table in that page.</a:t>
            </a:r>
          </a:p>
          <a:p>
            <a:r>
              <a:rPr lang="en-US" dirty="0"/>
              <a:t>You should be on galaxy server now</a:t>
            </a:r>
          </a:p>
        </p:txBody>
      </p:sp>
    </p:spTree>
    <p:extLst>
      <p:ext uri="{BB962C8B-B14F-4D97-AF65-F5344CB8AC3E}">
        <p14:creationId xmlns:p14="http://schemas.microsoft.com/office/powerpoint/2010/main" val="330985656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BE66A1-FAB4-B5BD-9C3B-AA44572BFA0B}"/>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15D3C638-691E-9E0D-2153-CB66B7A6D023}"/>
              </a:ext>
            </a:extLst>
          </p:cNvPr>
          <p:cNvSpPr>
            <a:spLocks noGrp="1"/>
          </p:cNvSpPr>
          <p:nvPr>
            <p:ph idx="1"/>
          </p:nvPr>
        </p:nvSpPr>
        <p:spPr/>
        <p:txBody>
          <a:bodyPr/>
          <a:lstStyle/>
          <a:p>
            <a:r>
              <a:rPr lang="en-US" dirty="0"/>
              <a:t>Wait until the SRA files are done being transferred to the server</a:t>
            </a:r>
          </a:p>
          <a:p>
            <a:endParaRPr lang="en-US" dirty="0"/>
          </a:p>
        </p:txBody>
      </p:sp>
    </p:spTree>
    <p:extLst>
      <p:ext uri="{BB962C8B-B14F-4D97-AF65-F5344CB8AC3E}">
        <p14:creationId xmlns:p14="http://schemas.microsoft.com/office/powerpoint/2010/main" val="165375897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230C94-F2FC-1660-56ED-F7CD6396B5B3}"/>
              </a:ext>
            </a:extLst>
          </p:cNvPr>
          <p:cNvSpPr>
            <a:spLocks noGrp="1"/>
          </p:cNvSpPr>
          <p:nvPr>
            <p:ph type="title"/>
          </p:nvPr>
        </p:nvSpPr>
        <p:spPr/>
        <p:txBody>
          <a:bodyPr/>
          <a:lstStyle/>
          <a:p>
            <a:r>
              <a:rPr lang="en-US" b="0" i="0" u="none" strike="noStrike" dirty="0">
                <a:solidFill>
                  <a:srgbClr val="000000"/>
                </a:solidFill>
                <a:effectLst/>
                <a:latin typeface="-webkit-standard"/>
              </a:rPr>
              <a:t>RNA-Seq</a:t>
            </a:r>
            <a:endParaRPr lang="en-US" dirty="0"/>
          </a:p>
        </p:txBody>
      </p:sp>
      <p:sp>
        <p:nvSpPr>
          <p:cNvPr id="3" name="Content Placeholder 2">
            <a:extLst>
              <a:ext uri="{FF2B5EF4-FFF2-40B4-BE49-F238E27FC236}">
                <a16:creationId xmlns:a16="http://schemas.microsoft.com/office/drawing/2014/main" id="{05AA5802-9F0E-DA13-3226-FD911933829A}"/>
              </a:ext>
            </a:extLst>
          </p:cNvPr>
          <p:cNvSpPr>
            <a:spLocks noGrp="1"/>
          </p:cNvSpPr>
          <p:nvPr>
            <p:ph idx="1"/>
          </p:nvPr>
        </p:nvSpPr>
        <p:spPr/>
        <p:txBody>
          <a:bodyPr/>
          <a:lstStyle/>
          <a:p>
            <a:r>
              <a:rPr lang="en-US" dirty="0"/>
              <a:t>Captures the snapshot of RNA </a:t>
            </a:r>
            <a:r>
              <a:rPr lang="en-US" b="1" dirty="0"/>
              <a:t>presence</a:t>
            </a:r>
            <a:r>
              <a:rPr lang="en-US" dirty="0"/>
              <a:t> and </a:t>
            </a:r>
            <a:r>
              <a:rPr lang="en-US" b="1" dirty="0"/>
              <a:t>quantity</a:t>
            </a:r>
            <a:r>
              <a:rPr lang="en-US" dirty="0"/>
              <a:t> from a biological sample </a:t>
            </a:r>
            <a:r>
              <a:rPr lang="en-US" b="1" dirty="0"/>
              <a:t>at a given moment</a:t>
            </a:r>
            <a:r>
              <a:rPr lang="en-US" dirty="0"/>
              <a:t>.</a:t>
            </a:r>
          </a:p>
          <a:p>
            <a:r>
              <a:rPr lang="en-US" dirty="0">
                <a:solidFill>
                  <a:srgbClr val="000000"/>
                </a:solidFill>
                <a:latin typeface="-webkit-standard"/>
              </a:rPr>
              <a:t>I</a:t>
            </a:r>
            <a:r>
              <a:rPr lang="en-US" b="0" i="0" u="none" strike="noStrike" dirty="0">
                <a:solidFill>
                  <a:srgbClr val="000000"/>
                </a:solidFill>
                <a:effectLst/>
                <a:latin typeface="-webkit-standard"/>
              </a:rPr>
              <a:t>dentifies </a:t>
            </a:r>
            <a:r>
              <a:rPr lang="en-US" b="1" i="0" u="none" strike="noStrike" dirty="0">
                <a:solidFill>
                  <a:srgbClr val="000000"/>
                </a:solidFill>
                <a:effectLst/>
              </a:rPr>
              <a:t>differentially expressed genes (DEGs)</a:t>
            </a:r>
            <a:r>
              <a:rPr lang="en-US" b="0" i="0" u="none" strike="noStrike" dirty="0">
                <a:solidFill>
                  <a:srgbClr val="000000"/>
                </a:solidFill>
                <a:effectLst/>
                <a:latin typeface="-webkit-standard"/>
              </a:rPr>
              <a:t> under various conditions (e.g., healthy vs. diseased tissue)</a:t>
            </a:r>
          </a:p>
        </p:txBody>
      </p:sp>
      <p:pic>
        <p:nvPicPr>
          <p:cNvPr id="4" name="Picture 3">
            <a:extLst>
              <a:ext uri="{FF2B5EF4-FFF2-40B4-BE49-F238E27FC236}">
                <a16:creationId xmlns:a16="http://schemas.microsoft.com/office/drawing/2014/main" id="{225B1546-CB75-5F40-2898-D9C21A4F0A2F}"/>
              </a:ext>
            </a:extLst>
          </p:cNvPr>
          <p:cNvPicPr>
            <a:picLocks noChangeAspect="1"/>
          </p:cNvPicPr>
          <p:nvPr/>
        </p:nvPicPr>
        <p:blipFill>
          <a:blip r:embed="rId2"/>
          <a:stretch>
            <a:fillRect/>
          </a:stretch>
        </p:blipFill>
        <p:spPr>
          <a:xfrm>
            <a:off x="2209800" y="3598511"/>
            <a:ext cx="7772400" cy="3127726"/>
          </a:xfrm>
          <a:prstGeom prst="rect">
            <a:avLst/>
          </a:prstGeom>
        </p:spPr>
      </p:pic>
    </p:spTree>
    <p:extLst>
      <p:ext uri="{BB962C8B-B14F-4D97-AF65-F5344CB8AC3E}">
        <p14:creationId xmlns:p14="http://schemas.microsoft.com/office/powerpoint/2010/main" val="30472680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3EFF7B1-6CB7-47D1-AD37-B870CA2B21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FA2962B-21B6-4689-A95D-A8FF6ADE47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bg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A745280D-ED36-41FE-8EB1-CE597C99CFE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6200000">
            <a:off x="117348" y="774914"/>
            <a:ext cx="304800" cy="429768"/>
            <a:chOff x="215328" y="-46937"/>
            <a:chExt cx="304800" cy="2773841"/>
          </a:xfrm>
        </p:grpSpPr>
        <p:cxnSp>
          <p:nvCxnSpPr>
            <p:cNvPr id="14" name="Straight Connector 13">
              <a:extLst>
                <a:ext uri="{FF2B5EF4-FFF2-40B4-BE49-F238E27FC236}">
                  <a16:creationId xmlns:a16="http://schemas.microsoft.com/office/drawing/2014/main" id="{3D26CEB3-5AE4-4088-AD63-396DB50F289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3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4AA9279A-AD34-474C-834E-6BF658144A5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69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B3589559-7D9A-4ECD-90BB-A5565E2DAE7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85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701B1A71-DCEA-4EB2-8133-98A2CD6F098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201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19" name="Group 18">
            <a:extLst>
              <a:ext uri="{FF2B5EF4-FFF2-40B4-BE49-F238E27FC236}">
                <a16:creationId xmlns:a16="http://schemas.microsoft.com/office/drawing/2014/main" id="{80E95A5C-1E97-41C3-9DEC-245FF6DEBF1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075420"/>
            <a:ext cx="12048729" cy="4093306"/>
            <a:chOff x="1" y="2075420"/>
            <a:chExt cx="12048729" cy="4093306"/>
          </a:xfrm>
        </p:grpSpPr>
        <p:sp>
          <p:nvSpPr>
            <p:cNvPr id="20" name="Oval 19">
              <a:extLst>
                <a:ext uri="{FF2B5EF4-FFF2-40B4-BE49-F238E27FC236}">
                  <a16:creationId xmlns:a16="http://schemas.microsoft.com/office/drawing/2014/main" id="{8D3C3374-C720-4FCD-B6CD-AEF1D1A619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7942191" y="2507571"/>
              <a:ext cx="3563871" cy="3563871"/>
            </a:xfrm>
            <a:prstGeom prst="ellipse">
              <a:avLst/>
            </a:prstGeom>
            <a:noFill/>
            <a:ln w="31750">
              <a:gradFill>
                <a:gsLst>
                  <a:gs pos="0">
                    <a:schemeClr val="tx2">
                      <a:lumMod val="60000"/>
                      <a:lumOff val="40000"/>
                      <a:alpha val="1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7639E2EF-4D23-4EA3-B29E-D6362FF722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435065" y="4048931"/>
              <a:ext cx="1381607" cy="1381607"/>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730820A4-6CEA-4BF7-8DE4-F5B2D2EB23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 y="2075420"/>
              <a:ext cx="3144364" cy="3144364"/>
            </a:xfrm>
            <a:prstGeom prst="ellipse">
              <a:avLst/>
            </a:prstGeom>
            <a:gradFill>
              <a:gsLst>
                <a:gs pos="0">
                  <a:schemeClr val="tx2">
                    <a:lumMod val="75000"/>
                    <a:alpha val="20000"/>
                  </a:schemeClr>
                </a:gs>
                <a:gs pos="100000">
                  <a:schemeClr val="tx2">
                    <a:lumMod val="5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F320E002-8AED-4D4F-A104-0585FFFB9A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600000">
              <a:off x="10150845" y="4270841"/>
              <a:ext cx="1897885" cy="1897885"/>
            </a:xfrm>
            <a:prstGeom prst="ellipse">
              <a:avLst/>
            </a:prstGeom>
            <a:gradFill>
              <a:gsLst>
                <a:gs pos="0">
                  <a:schemeClr val="tx2">
                    <a:lumMod val="75000"/>
                    <a:alpha val="10000"/>
                  </a:schemeClr>
                </a:gs>
                <a:gs pos="100000">
                  <a:schemeClr val="tx2">
                    <a:lumMod val="75000"/>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Oval 23">
              <a:extLst>
                <a:ext uri="{FF2B5EF4-FFF2-40B4-BE49-F238E27FC236}">
                  <a16:creationId xmlns:a16="http://schemas.microsoft.com/office/drawing/2014/main" id="{6A0BF3F3-3A09-42CE-9483-114BD01DD9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046780" y="3040492"/>
              <a:ext cx="2579322" cy="2579322"/>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B233BD5C-DFC7-4EB7-B348-7C9B5B8D0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224640" y="3193975"/>
              <a:ext cx="2243193" cy="2243193"/>
            </a:xfrm>
            <a:prstGeom prst="ellipse">
              <a:avLst/>
            </a:prstGeom>
            <a:noFill/>
            <a:ln w="31750">
              <a:gradFill>
                <a:gsLst>
                  <a:gs pos="0">
                    <a:schemeClr val="tx2">
                      <a:lumMod val="60000"/>
                      <a:lumOff val="40000"/>
                      <a:alpha val="10000"/>
                    </a:schemeClr>
                  </a:gs>
                  <a:gs pos="100000">
                    <a:schemeClr val="tx2">
                      <a:lumMod val="50000"/>
                      <a:alpha val="1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7" name="Rectangle 26">
            <a:extLst>
              <a:ext uri="{FF2B5EF4-FFF2-40B4-BE49-F238E27FC236}">
                <a16:creationId xmlns:a16="http://schemas.microsoft.com/office/drawing/2014/main" id="{A00D2CE1-35C1-46E6-BD59-CEE668BD90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438146" y="1042605"/>
            <a:ext cx="2796461" cy="711252"/>
          </a:xfrm>
          <a:prstGeom prst="rect">
            <a:avLst/>
          </a:prstGeom>
          <a:gradFill flip="none" rotWithShape="1">
            <a:gsLst>
              <a:gs pos="0">
                <a:schemeClr val="tx2">
                  <a:lumMod val="40000"/>
                  <a:lumOff val="60000"/>
                  <a:alpha val="0"/>
                </a:schemeClr>
              </a:gs>
              <a:gs pos="100000">
                <a:schemeClr val="tx2">
                  <a:lumMod val="75000"/>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9" name="Group 28">
            <a:extLst>
              <a:ext uri="{FF2B5EF4-FFF2-40B4-BE49-F238E27FC236}">
                <a16:creationId xmlns:a16="http://schemas.microsoft.com/office/drawing/2014/main" id="{A58DCE86-9AE1-46D1-96D6-04B8B3EDF6F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59539" y="317578"/>
            <a:ext cx="548640" cy="549007"/>
            <a:chOff x="7029447" y="3514725"/>
            <a:chExt cx="1285875" cy="549007"/>
          </a:xfrm>
        </p:grpSpPr>
        <p:cxnSp>
          <p:nvCxnSpPr>
            <p:cNvPr id="30" name="Straight Connector 29">
              <a:extLst>
                <a:ext uri="{FF2B5EF4-FFF2-40B4-BE49-F238E27FC236}">
                  <a16:creationId xmlns:a16="http://schemas.microsoft.com/office/drawing/2014/main" id="{89B74739-D423-4F25-A976-0A6CD86D173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018E700-FF08-42AA-9237-24E7A74AD38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46B3488A-8A55-403E-B9C9-75AFA0CF53E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5089B9D-BA8D-4A64-B95F-33940D9D686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35" name="Rectangle 34">
            <a:extLst>
              <a:ext uri="{FF2B5EF4-FFF2-40B4-BE49-F238E27FC236}">
                <a16:creationId xmlns:a16="http://schemas.microsoft.com/office/drawing/2014/main" id="{E18403B7-F2C7-4C07-8522-21C3191090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6140785"/>
            <a:ext cx="6095997" cy="711252"/>
          </a:xfrm>
          <a:prstGeom prst="rect">
            <a:avLst/>
          </a:prstGeom>
          <a:gradFill flip="none" rotWithShape="1">
            <a:gsLst>
              <a:gs pos="10000">
                <a:schemeClr val="tx2">
                  <a:lumMod val="50000"/>
                  <a:alpha val="10000"/>
                </a:schemeClr>
              </a:gs>
              <a:gs pos="100000">
                <a:schemeClr val="tx2">
                  <a:lumMod val="60000"/>
                  <a:lumOff val="40000"/>
                  <a:alpha val="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7" name="Group 36">
            <a:extLst>
              <a:ext uri="{FF2B5EF4-FFF2-40B4-BE49-F238E27FC236}">
                <a16:creationId xmlns:a16="http://schemas.microsoft.com/office/drawing/2014/main" id="{23B58CC6-A99E-43AF-A467-256F19287FB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616345" y="5940560"/>
            <a:ext cx="1285875" cy="549007"/>
            <a:chOff x="7029447" y="3514725"/>
            <a:chExt cx="1285875" cy="549007"/>
          </a:xfrm>
        </p:grpSpPr>
        <p:cxnSp>
          <p:nvCxnSpPr>
            <p:cNvPr id="38" name="Straight Connector 37">
              <a:extLst>
                <a:ext uri="{FF2B5EF4-FFF2-40B4-BE49-F238E27FC236}">
                  <a16:creationId xmlns:a16="http://schemas.microsoft.com/office/drawing/2014/main" id="{8FE97852-3A18-4317-B17E-8C45174F96F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F9D0BC6E-6D0B-4589-B1BF-372BAA38395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530B892E-E062-4B0A-B79E-E55D36EC9AE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8D1A4DF9-C28A-4C0A-B273-702F0C4880F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717B31E1-402C-3A59-2700-0E0907B6AC65}"/>
              </a:ext>
            </a:extLst>
          </p:cNvPr>
          <p:cNvSpPr>
            <a:spLocks noGrp="1"/>
          </p:cNvSpPr>
          <p:nvPr>
            <p:ph type="title"/>
          </p:nvPr>
        </p:nvSpPr>
        <p:spPr>
          <a:xfrm>
            <a:off x="630936" y="495992"/>
            <a:ext cx="4195140" cy="5638831"/>
          </a:xfrm>
          <a:noFill/>
        </p:spPr>
        <p:txBody>
          <a:bodyPr anchor="ctr">
            <a:normAutofit/>
          </a:bodyPr>
          <a:lstStyle/>
          <a:p>
            <a:r>
              <a:rPr lang="en-US" sz="4800" b="0" i="0" u="none" strike="noStrike">
                <a:effectLst/>
                <a:latin typeface="-webkit-standard"/>
              </a:rPr>
              <a:t>RNA-Seq Workflow Overview</a:t>
            </a:r>
            <a:endParaRPr lang="en-US" sz="4800"/>
          </a:p>
        </p:txBody>
      </p:sp>
      <p:graphicFrame>
        <p:nvGraphicFramePr>
          <p:cNvPr id="5" name="Content Placeholder 2">
            <a:extLst>
              <a:ext uri="{FF2B5EF4-FFF2-40B4-BE49-F238E27FC236}">
                <a16:creationId xmlns:a16="http://schemas.microsoft.com/office/drawing/2014/main" id="{CE6677E3-E71D-70D5-2800-5FE8611277C4}"/>
              </a:ext>
            </a:extLst>
          </p:cNvPr>
          <p:cNvGraphicFramePr>
            <a:graphicFrameLocks noGrp="1"/>
          </p:cNvGraphicFramePr>
          <p:nvPr>
            <p:ph idx="1"/>
            <p:extLst>
              <p:ext uri="{D42A27DB-BD31-4B8C-83A1-F6EECF244321}">
                <p14:modId xmlns:p14="http://schemas.microsoft.com/office/powerpoint/2010/main" val="4069130381"/>
              </p:ext>
            </p:extLst>
          </p:nvPr>
        </p:nvGraphicFramePr>
        <p:xfrm>
          <a:off x="3359997" y="5962"/>
          <a:ext cx="8828955" cy="68460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095825029"/>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3EFF7B1-6CB7-47D1-AD37-B870CA2B21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FA2962B-21B6-4689-A95D-A8FF6ADE47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bg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A745280D-ED36-41FE-8EB1-CE597C99CFE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6200000">
            <a:off x="117348" y="774914"/>
            <a:ext cx="304800" cy="429768"/>
            <a:chOff x="215328" y="-46937"/>
            <a:chExt cx="304800" cy="2773841"/>
          </a:xfrm>
        </p:grpSpPr>
        <p:cxnSp>
          <p:nvCxnSpPr>
            <p:cNvPr id="14" name="Straight Connector 13">
              <a:extLst>
                <a:ext uri="{FF2B5EF4-FFF2-40B4-BE49-F238E27FC236}">
                  <a16:creationId xmlns:a16="http://schemas.microsoft.com/office/drawing/2014/main" id="{3D26CEB3-5AE4-4088-AD63-396DB50F289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3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4AA9279A-AD34-474C-834E-6BF658144A5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69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B3589559-7D9A-4ECD-90BB-A5565E2DAE7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85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701B1A71-DCEA-4EB2-8133-98A2CD6F098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201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19" name="Group 18">
            <a:extLst>
              <a:ext uri="{FF2B5EF4-FFF2-40B4-BE49-F238E27FC236}">
                <a16:creationId xmlns:a16="http://schemas.microsoft.com/office/drawing/2014/main" id="{80E95A5C-1E97-41C3-9DEC-245FF6DEBF1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075420"/>
            <a:ext cx="12048729" cy="4093306"/>
            <a:chOff x="1" y="2075420"/>
            <a:chExt cx="12048729" cy="4093306"/>
          </a:xfrm>
        </p:grpSpPr>
        <p:sp>
          <p:nvSpPr>
            <p:cNvPr id="20" name="Oval 19">
              <a:extLst>
                <a:ext uri="{FF2B5EF4-FFF2-40B4-BE49-F238E27FC236}">
                  <a16:creationId xmlns:a16="http://schemas.microsoft.com/office/drawing/2014/main" id="{8D3C3374-C720-4FCD-B6CD-AEF1D1A619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7942191" y="2507571"/>
              <a:ext cx="3563871" cy="3563871"/>
            </a:xfrm>
            <a:prstGeom prst="ellipse">
              <a:avLst/>
            </a:prstGeom>
            <a:noFill/>
            <a:ln w="31750">
              <a:gradFill>
                <a:gsLst>
                  <a:gs pos="0">
                    <a:schemeClr val="tx2">
                      <a:lumMod val="60000"/>
                      <a:lumOff val="40000"/>
                      <a:alpha val="1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7639E2EF-4D23-4EA3-B29E-D6362FF722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435065" y="4048931"/>
              <a:ext cx="1381607" cy="1381607"/>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730820A4-6CEA-4BF7-8DE4-F5B2D2EB23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 y="2075420"/>
              <a:ext cx="3144364" cy="3144364"/>
            </a:xfrm>
            <a:prstGeom prst="ellipse">
              <a:avLst/>
            </a:prstGeom>
            <a:gradFill>
              <a:gsLst>
                <a:gs pos="0">
                  <a:schemeClr val="tx2">
                    <a:lumMod val="75000"/>
                    <a:alpha val="20000"/>
                  </a:schemeClr>
                </a:gs>
                <a:gs pos="100000">
                  <a:schemeClr val="tx2">
                    <a:lumMod val="5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F320E002-8AED-4D4F-A104-0585FFFB9A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600000">
              <a:off x="10150845" y="4270841"/>
              <a:ext cx="1897885" cy="1897885"/>
            </a:xfrm>
            <a:prstGeom prst="ellipse">
              <a:avLst/>
            </a:prstGeom>
            <a:gradFill>
              <a:gsLst>
                <a:gs pos="0">
                  <a:schemeClr val="tx2">
                    <a:lumMod val="75000"/>
                    <a:alpha val="10000"/>
                  </a:schemeClr>
                </a:gs>
                <a:gs pos="100000">
                  <a:schemeClr val="tx2">
                    <a:lumMod val="75000"/>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Oval 23">
              <a:extLst>
                <a:ext uri="{FF2B5EF4-FFF2-40B4-BE49-F238E27FC236}">
                  <a16:creationId xmlns:a16="http://schemas.microsoft.com/office/drawing/2014/main" id="{6A0BF3F3-3A09-42CE-9483-114BD01DD9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046780" y="3040492"/>
              <a:ext cx="2579322" cy="2579322"/>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B233BD5C-DFC7-4EB7-B348-7C9B5B8D0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224640" y="3193975"/>
              <a:ext cx="2243193" cy="2243193"/>
            </a:xfrm>
            <a:prstGeom prst="ellipse">
              <a:avLst/>
            </a:prstGeom>
            <a:noFill/>
            <a:ln w="31750">
              <a:gradFill>
                <a:gsLst>
                  <a:gs pos="0">
                    <a:schemeClr val="tx2">
                      <a:lumMod val="60000"/>
                      <a:lumOff val="40000"/>
                      <a:alpha val="10000"/>
                    </a:schemeClr>
                  </a:gs>
                  <a:gs pos="100000">
                    <a:schemeClr val="tx2">
                      <a:lumMod val="50000"/>
                      <a:alpha val="1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7" name="Rectangle 26">
            <a:extLst>
              <a:ext uri="{FF2B5EF4-FFF2-40B4-BE49-F238E27FC236}">
                <a16:creationId xmlns:a16="http://schemas.microsoft.com/office/drawing/2014/main" id="{A00D2CE1-35C1-46E6-BD59-CEE668BD90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438146" y="1042605"/>
            <a:ext cx="2796461" cy="711252"/>
          </a:xfrm>
          <a:prstGeom prst="rect">
            <a:avLst/>
          </a:prstGeom>
          <a:gradFill flip="none" rotWithShape="1">
            <a:gsLst>
              <a:gs pos="0">
                <a:schemeClr val="tx2">
                  <a:lumMod val="40000"/>
                  <a:lumOff val="60000"/>
                  <a:alpha val="0"/>
                </a:schemeClr>
              </a:gs>
              <a:gs pos="100000">
                <a:schemeClr val="tx2">
                  <a:lumMod val="75000"/>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9" name="Group 28">
            <a:extLst>
              <a:ext uri="{FF2B5EF4-FFF2-40B4-BE49-F238E27FC236}">
                <a16:creationId xmlns:a16="http://schemas.microsoft.com/office/drawing/2014/main" id="{A58DCE86-9AE1-46D1-96D6-04B8B3EDF6F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59539" y="317578"/>
            <a:ext cx="548640" cy="549007"/>
            <a:chOff x="7029447" y="3514725"/>
            <a:chExt cx="1285875" cy="549007"/>
          </a:xfrm>
        </p:grpSpPr>
        <p:cxnSp>
          <p:nvCxnSpPr>
            <p:cNvPr id="30" name="Straight Connector 29">
              <a:extLst>
                <a:ext uri="{FF2B5EF4-FFF2-40B4-BE49-F238E27FC236}">
                  <a16:creationId xmlns:a16="http://schemas.microsoft.com/office/drawing/2014/main" id="{89B74739-D423-4F25-A976-0A6CD86D173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018E700-FF08-42AA-9237-24E7A74AD38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46B3488A-8A55-403E-B9C9-75AFA0CF53E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5089B9D-BA8D-4A64-B95F-33940D9D686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35" name="Rectangle 34">
            <a:extLst>
              <a:ext uri="{FF2B5EF4-FFF2-40B4-BE49-F238E27FC236}">
                <a16:creationId xmlns:a16="http://schemas.microsoft.com/office/drawing/2014/main" id="{E18403B7-F2C7-4C07-8522-21C3191090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6140785"/>
            <a:ext cx="6095997" cy="711252"/>
          </a:xfrm>
          <a:prstGeom prst="rect">
            <a:avLst/>
          </a:prstGeom>
          <a:gradFill flip="none" rotWithShape="1">
            <a:gsLst>
              <a:gs pos="10000">
                <a:schemeClr val="tx2">
                  <a:lumMod val="50000"/>
                  <a:alpha val="10000"/>
                </a:schemeClr>
              </a:gs>
              <a:gs pos="100000">
                <a:schemeClr val="tx2">
                  <a:lumMod val="60000"/>
                  <a:lumOff val="40000"/>
                  <a:alpha val="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7" name="Group 36">
            <a:extLst>
              <a:ext uri="{FF2B5EF4-FFF2-40B4-BE49-F238E27FC236}">
                <a16:creationId xmlns:a16="http://schemas.microsoft.com/office/drawing/2014/main" id="{23B58CC6-A99E-43AF-A467-256F19287FB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616345" y="5940560"/>
            <a:ext cx="1285875" cy="549007"/>
            <a:chOff x="7029447" y="3514725"/>
            <a:chExt cx="1285875" cy="549007"/>
          </a:xfrm>
        </p:grpSpPr>
        <p:cxnSp>
          <p:nvCxnSpPr>
            <p:cNvPr id="38" name="Straight Connector 37">
              <a:extLst>
                <a:ext uri="{FF2B5EF4-FFF2-40B4-BE49-F238E27FC236}">
                  <a16:creationId xmlns:a16="http://schemas.microsoft.com/office/drawing/2014/main" id="{8FE97852-3A18-4317-B17E-8C45174F96F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F9D0BC6E-6D0B-4589-B1BF-372BAA38395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530B892E-E062-4B0A-B79E-E55D36EC9AE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8D1A4DF9-C28A-4C0A-B273-702F0C4880F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717B31E1-402C-3A59-2700-0E0907B6AC65}"/>
              </a:ext>
            </a:extLst>
          </p:cNvPr>
          <p:cNvSpPr>
            <a:spLocks noGrp="1"/>
          </p:cNvSpPr>
          <p:nvPr>
            <p:ph type="title"/>
          </p:nvPr>
        </p:nvSpPr>
        <p:spPr>
          <a:xfrm>
            <a:off x="630936" y="495992"/>
            <a:ext cx="4195140" cy="5638831"/>
          </a:xfrm>
          <a:noFill/>
        </p:spPr>
        <p:txBody>
          <a:bodyPr anchor="ctr">
            <a:normAutofit/>
          </a:bodyPr>
          <a:lstStyle/>
          <a:p>
            <a:r>
              <a:rPr lang="en-US" sz="4800" b="0" i="0" u="none" strike="noStrike">
                <a:effectLst/>
                <a:latin typeface="-webkit-standard"/>
              </a:rPr>
              <a:t>RNA-Seq Workflow Overview</a:t>
            </a:r>
            <a:endParaRPr lang="en-US" sz="4800"/>
          </a:p>
        </p:txBody>
      </p:sp>
      <p:graphicFrame>
        <p:nvGraphicFramePr>
          <p:cNvPr id="5" name="Content Placeholder 2">
            <a:extLst>
              <a:ext uri="{FF2B5EF4-FFF2-40B4-BE49-F238E27FC236}">
                <a16:creationId xmlns:a16="http://schemas.microsoft.com/office/drawing/2014/main" id="{CE6677E3-E71D-70D5-2800-5FE8611277C4}"/>
              </a:ext>
            </a:extLst>
          </p:cNvPr>
          <p:cNvGraphicFramePr>
            <a:graphicFrameLocks noGrp="1"/>
          </p:cNvGraphicFramePr>
          <p:nvPr>
            <p:ph idx="1"/>
            <p:extLst>
              <p:ext uri="{D42A27DB-BD31-4B8C-83A1-F6EECF244321}">
                <p14:modId xmlns:p14="http://schemas.microsoft.com/office/powerpoint/2010/main" val="2078062812"/>
              </p:ext>
            </p:extLst>
          </p:nvPr>
        </p:nvGraphicFramePr>
        <p:xfrm>
          <a:off x="3359997" y="5962"/>
          <a:ext cx="8828955" cy="68460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55854003"/>
      </p:ext>
    </p:extLst>
  </p:cSld>
  <p:clrMapOvr>
    <a:overrideClrMapping bg1="dk1" tx1="lt1" bg2="dk2" tx2="lt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A3EFF7B1-6CB7-47D1-AD37-B870CA2B21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8"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7FA2962B-21B6-4689-A95D-A8FF6ADE47F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24" y="0"/>
            <a:ext cx="12188952" cy="6858000"/>
          </a:xfrm>
          <a:prstGeom prst="rect">
            <a:avLst/>
          </a:prstGeom>
          <a:solidFill>
            <a:schemeClr val="bg1">
              <a:alpha val="5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12">
            <a:extLst>
              <a:ext uri="{FF2B5EF4-FFF2-40B4-BE49-F238E27FC236}">
                <a16:creationId xmlns:a16="http://schemas.microsoft.com/office/drawing/2014/main" id="{A745280D-ED36-41FE-8EB1-CE597C99CFE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6200000">
            <a:off x="117348" y="774914"/>
            <a:ext cx="304800" cy="429768"/>
            <a:chOff x="215328" y="-46937"/>
            <a:chExt cx="304800" cy="2773841"/>
          </a:xfrm>
        </p:grpSpPr>
        <p:cxnSp>
          <p:nvCxnSpPr>
            <p:cNvPr id="14" name="Straight Connector 13">
              <a:extLst>
                <a:ext uri="{FF2B5EF4-FFF2-40B4-BE49-F238E27FC236}">
                  <a16:creationId xmlns:a16="http://schemas.microsoft.com/office/drawing/2014/main" id="{3D26CEB3-5AE4-4088-AD63-396DB50F289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2153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4AA9279A-AD34-474C-834E-6BF658144A5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3169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B3589559-7D9A-4ECD-90BB-A5565E2DAE7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185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701B1A71-DCEA-4EB2-8133-98A2CD6F0982}"/>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520128" y="-46937"/>
              <a:ext cx="0" cy="2773841"/>
            </a:xfrm>
            <a:prstGeom prst="line">
              <a:avLst/>
            </a:prstGeom>
            <a:ln w="25400" cmpd="sng">
              <a:solidFill>
                <a:schemeClr val="bg2">
                  <a:lumMod val="60000"/>
                  <a:lumOff val="40000"/>
                  <a:alpha val="50000"/>
                </a:schemeClr>
              </a:solidFill>
              <a:prstDash val="sysDot"/>
            </a:ln>
          </p:spPr>
          <p:style>
            <a:lnRef idx="1">
              <a:schemeClr val="accent1"/>
            </a:lnRef>
            <a:fillRef idx="0">
              <a:schemeClr val="accent1"/>
            </a:fillRef>
            <a:effectRef idx="0">
              <a:schemeClr val="accent1"/>
            </a:effectRef>
            <a:fontRef idx="minor">
              <a:schemeClr val="tx1"/>
            </a:fontRef>
          </p:style>
        </p:cxnSp>
      </p:grpSp>
      <p:grpSp>
        <p:nvGrpSpPr>
          <p:cNvPr id="19" name="Group 18">
            <a:extLst>
              <a:ext uri="{FF2B5EF4-FFF2-40B4-BE49-F238E27FC236}">
                <a16:creationId xmlns:a16="http://schemas.microsoft.com/office/drawing/2014/main" id="{80E95A5C-1E97-41C3-9DEC-245FF6DEBF1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 y="2075420"/>
            <a:ext cx="12048729" cy="4093306"/>
            <a:chOff x="1" y="2075420"/>
            <a:chExt cx="12048729" cy="4093306"/>
          </a:xfrm>
        </p:grpSpPr>
        <p:sp>
          <p:nvSpPr>
            <p:cNvPr id="20" name="Oval 19">
              <a:extLst>
                <a:ext uri="{FF2B5EF4-FFF2-40B4-BE49-F238E27FC236}">
                  <a16:creationId xmlns:a16="http://schemas.microsoft.com/office/drawing/2014/main" id="{8D3C3374-C720-4FCD-B6CD-AEF1D1A619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7942191" y="2507571"/>
              <a:ext cx="3563871" cy="3563871"/>
            </a:xfrm>
            <a:prstGeom prst="ellipse">
              <a:avLst/>
            </a:prstGeom>
            <a:noFill/>
            <a:ln w="31750">
              <a:gradFill>
                <a:gsLst>
                  <a:gs pos="0">
                    <a:schemeClr val="tx2">
                      <a:lumMod val="60000"/>
                      <a:lumOff val="40000"/>
                      <a:alpha val="1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7639E2EF-4D23-4EA3-B29E-D6362FF7222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0435065" y="4048931"/>
              <a:ext cx="1381607" cy="1381607"/>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730820A4-6CEA-4BF7-8DE4-F5B2D2EB239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a:off x="1" y="2075420"/>
              <a:ext cx="3144364" cy="3144364"/>
            </a:xfrm>
            <a:prstGeom prst="ellipse">
              <a:avLst/>
            </a:prstGeom>
            <a:gradFill>
              <a:gsLst>
                <a:gs pos="0">
                  <a:schemeClr val="tx2">
                    <a:lumMod val="75000"/>
                    <a:alpha val="20000"/>
                  </a:schemeClr>
                </a:gs>
                <a:gs pos="100000">
                  <a:schemeClr val="tx2">
                    <a:lumMod val="50000"/>
                    <a:alpha val="1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F320E002-8AED-4D4F-A104-0585FFFB9A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2600000">
              <a:off x="10150845" y="4270841"/>
              <a:ext cx="1897885" cy="1897885"/>
            </a:xfrm>
            <a:prstGeom prst="ellipse">
              <a:avLst/>
            </a:prstGeom>
            <a:gradFill>
              <a:gsLst>
                <a:gs pos="0">
                  <a:schemeClr val="tx2">
                    <a:lumMod val="75000"/>
                    <a:alpha val="10000"/>
                  </a:schemeClr>
                </a:gs>
                <a:gs pos="100000">
                  <a:schemeClr val="tx2">
                    <a:lumMod val="75000"/>
                    <a:alpha val="2000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Oval 23">
              <a:extLst>
                <a:ext uri="{FF2B5EF4-FFF2-40B4-BE49-F238E27FC236}">
                  <a16:creationId xmlns:a16="http://schemas.microsoft.com/office/drawing/2014/main" id="{6A0BF3F3-3A09-42CE-9483-114BD01DD9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046780" y="3040492"/>
              <a:ext cx="2579322" cy="2579322"/>
            </a:xfrm>
            <a:prstGeom prst="ellipse">
              <a:avLst/>
            </a:prstGeom>
            <a:noFill/>
            <a:ln w="31750">
              <a:gradFill>
                <a:gsLst>
                  <a:gs pos="0">
                    <a:schemeClr val="tx2">
                      <a:lumMod val="60000"/>
                      <a:lumOff val="40000"/>
                      <a:alpha val="20000"/>
                    </a:schemeClr>
                  </a:gs>
                  <a:gs pos="100000">
                    <a:schemeClr val="tx2">
                      <a:lumMod val="50000"/>
                      <a:alpha val="20000"/>
                    </a:schemeClr>
                  </a:gs>
                </a:gsLst>
                <a:lin ang="5400000" scaled="1"/>
              </a:gra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B233BD5C-DFC7-4EB7-B348-7C9B5B8D0A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4500000">
              <a:off x="2224640" y="3193975"/>
              <a:ext cx="2243193" cy="2243193"/>
            </a:xfrm>
            <a:prstGeom prst="ellipse">
              <a:avLst/>
            </a:prstGeom>
            <a:noFill/>
            <a:ln w="31750">
              <a:gradFill>
                <a:gsLst>
                  <a:gs pos="0">
                    <a:schemeClr val="tx2">
                      <a:lumMod val="60000"/>
                      <a:lumOff val="40000"/>
                      <a:alpha val="10000"/>
                    </a:schemeClr>
                  </a:gs>
                  <a:gs pos="100000">
                    <a:schemeClr val="tx2">
                      <a:lumMod val="50000"/>
                      <a:alpha val="10000"/>
                    </a:schemeClr>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7" name="Rectangle 26">
            <a:extLst>
              <a:ext uri="{FF2B5EF4-FFF2-40B4-BE49-F238E27FC236}">
                <a16:creationId xmlns:a16="http://schemas.microsoft.com/office/drawing/2014/main" id="{A00D2CE1-35C1-46E6-BD59-CEE668BD90F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10438146" y="1042605"/>
            <a:ext cx="2796461" cy="711252"/>
          </a:xfrm>
          <a:prstGeom prst="rect">
            <a:avLst/>
          </a:prstGeom>
          <a:gradFill flip="none" rotWithShape="1">
            <a:gsLst>
              <a:gs pos="0">
                <a:schemeClr val="tx2">
                  <a:lumMod val="40000"/>
                  <a:lumOff val="60000"/>
                  <a:alpha val="0"/>
                </a:schemeClr>
              </a:gs>
              <a:gs pos="100000">
                <a:schemeClr val="tx2">
                  <a:lumMod val="75000"/>
                  <a:alpha val="1000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29" name="Group 28">
            <a:extLst>
              <a:ext uri="{FF2B5EF4-FFF2-40B4-BE49-F238E27FC236}">
                <a16:creationId xmlns:a16="http://schemas.microsoft.com/office/drawing/2014/main" id="{A58DCE86-9AE1-46D1-96D6-04B8B3EDF6F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259539" y="317578"/>
            <a:ext cx="548640" cy="549007"/>
            <a:chOff x="7029447" y="3514725"/>
            <a:chExt cx="1285875" cy="549007"/>
          </a:xfrm>
        </p:grpSpPr>
        <p:cxnSp>
          <p:nvCxnSpPr>
            <p:cNvPr id="30" name="Straight Connector 29">
              <a:extLst>
                <a:ext uri="{FF2B5EF4-FFF2-40B4-BE49-F238E27FC236}">
                  <a16:creationId xmlns:a16="http://schemas.microsoft.com/office/drawing/2014/main" id="{89B74739-D423-4F25-A976-0A6CD86D1733}"/>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018E700-FF08-42AA-9237-24E7A74AD38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46B3488A-8A55-403E-B9C9-75AFA0CF53E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5089B9D-BA8D-4A64-B95F-33940D9D686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75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35" name="Rectangle 34">
            <a:extLst>
              <a:ext uri="{FF2B5EF4-FFF2-40B4-BE49-F238E27FC236}">
                <a16:creationId xmlns:a16="http://schemas.microsoft.com/office/drawing/2014/main" id="{E18403B7-F2C7-4C07-8522-21C31910902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1" y="6140785"/>
            <a:ext cx="6095997" cy="711252"/>
          </a:xfrm>
          <a:prstGeom prst="rect">
            <a:avLst/>
          </a:prstGeom>
          <a:gradFill flip="none" rotWithShape="1">
            <a:gsLst>
              <a:gs pos="10000">
                <a:schemeClr val="tx2">
                  <a:lumMod val="50000"/>
                  <a:alpha val="10000"/>
                </a:schemeClr>
              </a:gs>
              <a:gs pos="100000">
                <a:schemeClr val="tx2">
                  <a:lumMod val="60000"/>
                  <a:lumOff val="40000"/>
                  <a:alpha val="0"/>
                </a:schemeClr>
              </a:gs>
            </a:gsLst>
            <a:lin ang="8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7" name="Group 36">
            <a:extLst>
              <a:ext uri="{FF2B5EF4-FFF2-40B4-BE49-F238E27FC236}">
                <a16:creationId xmlns:a16="http://schemas.microsoft.com/office/drawing/2014/main" id="{23B58CC6-A99E-43AF-A467-256F19287FB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616345" y="5940560"/>
            <a:ext cx="1285875" cy="549007"/>
            <a:chOff x="7029447" y="3514725"/>
            <a:chExt cx="1285875" cy="549007"/>
          </a:xfrm>
        </p:grpSpPr>
        <p:cxnSp>
          <p:nvCxnSpPr>
            <p:cNvPr id="38" name="Straight Connector 37">
              <a:extLst>
                <a:ext uri="{FF2B5EF4-FFF2-40B4-BE49-F238E27FC236}">
                  <a16:creationId xmlns:a16="http://schemas.microsoft.com/office/drawing/2014/main" id="{8FE97852-3A18-4317-B17E-8C45174F96F9}"/>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514725"/>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F9D0BC6E-6D0B-4589-B1BF-372BAA383950}"/>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697727"/>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530B892E-E062-4B0A-B79E-E55D36EC9AEB}"/>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3880729"/>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8D1A4DF9-C28A-4C0A-B273-702F0C4880FF}"/>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7029447" y="4063732"/>
              <a:ext cx="1285875" cy="0"/>
            </a:xfrm>
            <a:prstGeom prst="line">
              <a:avLst/>
            </a:prstGeom>
            <a:ln w="31750" cap="rnd" cmpd="sng">
              <a:gradFill>
                <a:gsLst>
                  <a:gs pos="0">
                    <a:schemeClr val="tx2">
                      <a:lumMod val="60000"/>
                      <a:lumOff val="40000"/>
                      <a:alpha val="40000"/>
                    </a:schemeClr>
                  </a:gs>
                  <a:gs pos="100000">
                    <a:schemeClr val="tx2">
                      <a:lumMod val="50000"/>
                      <a:alpha val="40000"/>
                    </a:schemeClr>
                  </a:gs>
                </a:gsLst>
                <a:lin ang="5400000" scaled="1"/>
              </a:gradFill>
              <a:prstDash val="sysDot"/>
              <a:round/>
            </a:ln>
          </p:spPr>
          <p:style>
            <a:lnRef idx="1">
              <a:schemeClr val="accent1"/>
            </a:lnRef>
            <a:fillRef idx="0">
              <a:schemeClr val="accent1"/>
            </a:fillRef>
            <a:effectRef idx="0">
              <a:schemeClr val="accent1"/>
            </a:effectRef>
            <a:fontRef idx="minor">
              <a:schemeClr val="tx1"/>
            </a:fontRef>
          </p:style>
        </p:cxnSp>
      </p:grpSp>
      <p:sp>
        <p:nvSpPr>
          <p:cNvPr id="2" name="Title 1">
            <a:extLst>
              <a:ext uri="{FF2B5EF4-FFF2-40B4-BE49-F238E27FC236}">
                <a16:creationId xmlns:a16="http://schemas.microsoft.com/office/drawing/2014/main" id="{717B31E1-402C-3A59-2700-0E0907B6AC65}"/>
              </a:ext>
            </a:extLst>
          </p:cNvPr>
          <p:cNvSpPr>
            <a:spLocks noGrp="1"/>
          </p:cNvSpPr>
          <p:nvPr>
            <p:ph type="title"/>
          </p:nvPr>
        </p:nvSpPr>
        <p:spPr>
          <a:xfrm>
            <a:off x="630936" y="495992"/>
            <a:ext cx="4195140" cy="5638831"/>
          </a:xfrm>
          <a:noFill/>
        </p:spPr>
        <p:txBody>
          <a:bodyPr anchor="ctr">
            <a:normAutofit/>
          </a:bodyPr>
          <a:lstStyle/>
          <a:p>
            <a:r>
              <a:rPr lang="en-US" sz="4800" b="0" i="0" u="none" strike="noStrike">
                <a:effectLst/>
                <a:latin typeface="-webkit-standard"/>
              </a:rPr>
              <a:t>RNA-Seq Workflow Overview</a:t>
            </a:r>
            <a:endParaRPr lang="en-US" sz="4800"/>
          </a:p>
        </p:txBody>
      </p:sp>
      <p:graphicFrame>
        <p:nvGraphicFramePr>
          <p:cNvPr id="5" name="Content Placeholder 2">
            <a:extLst>
              <a:ext uri="{FF2B5EF4-FFF2-40B4-BE49-F238E27FC236}">
                <a16:creationId xmlns:a16="http://schemas.microsoft.com/office/drawing/2014/main" id="{CE6677E3-E71D-70D5-2800-5FE8611277C4}"/>
              </a:ext>
            </a:extLst>
          </p:cNvPr>
          <p:cNvGraphicFramePr>
            <a:graphicFrameLocks noGrp="1"/>
          </p:cNvGraphicFramePr>
          <p:nvPr>
            <p:ph idx="1"/>
          </p:nvPr>
        </p:nvGraphicFramePr>
        <p:xfrm>
          <a:off x="3359997" y="5962"/>
          <a:ext cx="8828955" cy="684607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Snip Single Corner Rectangle 3">
            <a:extLst>
              <a:ext uri="{FF2B5EF4-FFF2-40B4-BE49-F238E27FC236}">
                <a16:creationId xmlns:a16="http://schemas.microsoft.com/office/drawing/2014/main" id="{AAB7CFFF-274A-5F9C-E777-A567F3A54CBA}"/>
              </a:ext>
            </a:extLst>
          </p:cNvPr>
          <p:cNvSpPr/>
          <p:nvPr/>
        </p:nvSpPr>
        <p:spPr>
          <a:xfrm rot="11621248">
            <a:off x="7486664" y="87981"/>
            <a:ext cx="4276277" cy="3675989"/>
          </a:xfrm>
          <a:custGeom>
            <a:avLst/>
            <a:gdLst>
              <a:gd name="connsiteX0" fmla="*/ 0 w 4162513"/>
              <a:gd name="connsiteY0" fmla="*/ 0 h 3675989"/>
              <a:gd name="connsiteX1" fmla="*/ 3549836 w 4162513"/>
              <a:gd name="connsiteY1" fmla="*/ 0 h 3675989"/>
              <a:gd name="connsiteX2" fmla="*/ 4162513 w 4162513"/>
              <a:gd name="connsiteY2" fmla="*/ 612677 h 3675989"/>
              <a:gd name="connsiteX3" fmla="*/ 4162513 w 4162513"/>
              <a:gd name="connsiteY3" fmla="*/ 3675989 h 3675989"/>
              <a:gd name="connsiteX4" fmla="*/ 0 w 4162513"/>
              <a:gd name="connsiteY4" fmla="*/ 3675989 h 3675989"/>
              <a:gd name="connsiteX5" fmla="*/ 0 w 4162513"/>
              <a:gd name="connsiteY5" fmla="*/ 0 h 3675989"/>
              <a:gd name="connsiteX0" fmla="*/ 0 w 4162513"/>
              <a:gd name="connsiteY0" fmla="*/ 0 h 3675989"/>
              <a:gd name="connsiteX1" fmla="*/ 3549836 w 4162513"/>
              <a:gd name="connsiteY1" fmla="*/ 0 h 3675989"/>
              <a:gd name="connsiteX2" fmla="*/ 3877047 w 4162513"/>
              <a:gd name="connsiteY2" fmla="*/ 701807 h 3675989"/>
              <a:gd name="connsiteX3" fmla="*/ 4162513 w 4162513"/>
              <a:gd name="connsiteY3" fmla="*/ 3675989 h 3675989"/>
              <a:gd name="connsiteX4" fmla="*/ 0 w 4162513"/>
              <a:gd name="connsiteY4" fmla="*/ 3675989 h 3675989"/>
              <a:gd name="connsiteX5" fmla="*/ 0 w 4162513"/>
              <a:gd name="connsiteY5" fmla="*/ 0 h 3675989"/>
              <a:gd name="connsiteX0" fmla="*/ 0 w 4276277"/>
              <a:gd name="connsiteY0" fmla="*/ 0 h 3675989"/>
              <a:gd name="connsiteX1" fmla="*/ 3549836 w 4276277"/>
              <a:gd name="connsiteY1" fmla="*/ 0 h 3675989"/>
              <a:gd name="connsiteX2" fmla="*/ 3877047 w 4276277"/>
              <a:gd name="connsiteY2" fmla="*/ 701807 h 3675989"/>
              <a:gd name="connsiteX3" fmla="*/ 4276277 w 4276277"/>
              <a:gd name="connsiteY3" fmla="*/ 3203862 h 3675989"/>
              <a:gd name="connsiteX4" fmla="*/ 0 w 4276277"/>
              <a:gd name="connsiteY4" fmla="*/ 3675989 h 3675989"/>
              <a:gd name="connsiteX5" fmla="*/ 0 w 4276277"/>
              <a:gd name="connsiteY5" fmla="*/ 0 h 36759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276277" h="3675989">
                <a:moveTo>
                  <a:pt x="0" y="0"/>
                </a:moveTo>
                <a:lnTo>
                  <a:pt x="3549836" y="0"/>
                </a:lnTo>
                <a:lnTo>
                  <a:pt x="3877047" y="701807"/>
                </a:lnTo>
                <a:lnTo>
                  <a:pt x="4276277" y="3203862"/>
                </a:lnTo>
                <a:lnTo>
                  <a:pt x="0" y="3675989"/>
                </a:lnTo>
                <a:lnTo>
                  <a:pt x="0" y="0"/>
                </a:lnTo>
                <a:close/>
              </a:path>
            </a:pathLst>
          </a:custGeom>
          <a:solidFill>
            <a:schemeClr val="bg1">
              <a:lumMod val="95000"/>
              <a:lumOff val="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16762132"/>
      </p:ext>
    </p:extLst>
  </p:cSld>
  <p:clrMapOvr>
    <a:overrideClrMapping bg1="dk1" tx1="lt1" bg2="dk2" tx2="lt2" accent1="accent1" accent2="accent2" accent3="accent3" accent4="accent4" accent5="accent5" accent6="accent6" hlink="hlink" folHlink="folHlink"/>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5126A7-F28D-1386-AAB2-B7BA4EEE6A66}"/>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CB2A03B-44CD-49D9-6103-87ABE90BB764}"/>
              </a:ext>
            </a:extLst>
          </p:cNvPr>
          <p:cNvSpPr>
            <a:spLocks noGrp="1"/>
          </p:cNvSpPr>
          <p:nvPr>
            <p:ph idx="1"/>
          </p:nvPr>
        </p:nvSpPr>
        <p:spPr/>
        <p:txBody>
          <a:bodyPr/>
          <a:lstStyle/>
          <a:p>
            <a:endParaRPr lang="en-US"/>
          </a:p>
        </p:txBody>
      </p:sp>
      <p:graphicFrame>
        <p:nvGraphicFramePr>
          <p:cNvPr id="4" name="Table 3">
            <a:extLst>
              <a:ext uri="{FF2B5EF4-FFF2-40B4-BE49-F238E27FC236}">
                <a16:creationId xmlns:a16="http://schemas.microsoft.com/office/drawing/2014/main" id="{A772F09A-4FA1-AB28-618D-D854E2175A63}"/>
              </a:ext>
            </a:extLst>
          </p:cNvPr>
          <p:cNvGraphicFramePr>
            <a:graphicFrameLocks noGrp="1"/>
          </p:cNvGraphicFramePr>
          <p:nvPr>
            <p:extLst>
              <p:ext uri="{D42A27DB-BD31-4B8C-83A1-F6EECF244321}">
                <p14:modId xmlns:p14="http://schemas.microsoft.com/office/powerpoint/2010/main" val="4232406722"/>
              </p:ext>
            </p:extLst>
          </p:nvPr>
        </p:nvGraphicFramePr>
        <p:xfrm>
          <a:off x="-3047" y="6480978"/>
          <a:ext cx="12188950" cy="379795"/>
        </p:xfrm>
        <a:graphic>
          <a:graphicData uri="http://schemas.openxmlformats.org/drawingml/2006/table">
            <a:tbl>
              <a:tblPr firstRow="1" bandRow="1">
                <a:tableStyleId>{5C22544A-7EE6-4342-B048-85BDC9FD1C3A}</a:tableStyleId>
              </a:tblPr>
              <a:tblGrid>
                <a:gridCol w="2437790">
                  <a:extLst>
                    <a:ext uri="{9D8B030D-6E8A-4147-A177-3AD203B41FA5}">
                      <a16:colId xmlns:a16="http://schemas.microsoft.com/office/drawing/2014/main" val="3020881332"/>
                    </a:ext>
                  </a:extLst>
                </a:gridCol>
                <a:gridCol w="2437790">
                  <a:extLst>
                    <a:ext uri="{9D8B030D-6E8A-4147-A177-3AD203B41FA5}">
                      <a16:colId xmlns:a16="http://schemas.microsoft.com/office/drawing/2014/main" val="1889706055"/>
                    </a:ext>
                  </a:extLst>
                </a:gridCol>
                <a:gridCol w="2437790">
                  <a:extLst>
                    <a:ext uri="{9D8B030D-6E8A-4147-A177-3AD203B41FA5}">
                      <a16:colId xmlns:a16="http://schemas.microsoft.com/office/drawing/2014/main" val="2201938917"/>
                    </a:ext>
                  </a:extLst>
                </a:gridCol>
                <a:gridCol w="2437790">
                  <a:extLst>
                    <a:ext uri="{9D8B030D-6E8A-4147-A177-3AD203B41FA5}">
                      <a16:colId xmlns:a16="http://schemas.microsoft.com/office/drawing/2014/main" val="1006219235"/>
                    </a:ext>
                  </a:extLst>
                </a:gridCol>
                <a:gridCol w="2437790">
                  <a:extLst>
                    <a:ext uri="{9D8B030D-6E8A-4147-A177-3AD203B41FA5}">
                      <a16:colId xmlns:a16="http://schemas.microsoft.com/office/drawing/2014/main" val="3504312336"/>
                    </a:ext>
                  </a:extLst>
                </a:gridCol>
              </a:tblGrid>
              <a:tr h="379795">
                <a:tc>
                  <a:txBody>
                    <a:bodyPr/>
                    <a:lstStyle/>
                    <a:p>
                      <a:pPr algn="ctr"/>
                      <a:r>
                        <a:rPr lang="en-US" dirty="0"/>
                        <a:t>Quality Control</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0E9ED5"/>
                    </a:solidFill>
                  </a:tcPr>
                </a:tc>
                <a:tc>
                  <a:txBody>
                    <a:bodyPr/>
                    <a:lstStyle/>
                    <a:p>
                      <a:pPr algn="ctr"/>
                      <a:endParaRPr lang="en-US"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A02B93"/>
                    </a:solidFill>
                  </a:tcPr>
                </a:tc>
                <a:tc>
                  <a:txBody>
                    <a:bodyPr/>
                    <a:lstStyle/>
                    <a:p>
                      <a:pPr algn="ctr"/>
                      <a:endParaRPr lang="en-US"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4DA72E"/>
                    </a:solidFill>
                  </a:tcPr>
                </a:tc>
                <a:tc>
                  <a:txBody>
                    <a:bodyPr/>
                    <a:lstStyle/>
                    <a:p>
                      <a:pPr algn="ctr"/>
                      <a:endParaRPr lang="en-US"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EA7131"/>
                    </a:solidFill>
                  </a:tcPr>
                </a:tc>
                <a:tc>
                  <a:txBody>
                    <a:bodyPr/>
                    <a:lstStyle/>
                    <a:p>
                      <a:pPr algn="ctr"/>
                      <a:endParaRPr lang="en-US"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A6A24"/>
                    </a:solidFill>
                  </a:tcPr>
                </a:tc>
                <a:extLst>
                  <a:ext uri="{0D108BD9-81ED-4DB2-BD59-A6C34878D82A}">
                    <a16:rowId xmlns:a16="http://schemas.microsoft.com/office/drawing/2014/main" val="3380370684"/>
                  </a:ext>
                </a:extLst>
              </a:tr>
            </a:tbl>
          </a:graphicData>
        </a:graphic>
      </p:graphicFrame>
    </p:spTree>
    <p:extLst>
      <p:ext uri="{BB962C8B-B14F-4D97-AF65-F5344CB8AC3E}">
        <p14:creationId xmlns:p14="http://schemas.microsoft.com/office/powerpoint/2010/main" val="26797503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5126A7-F28D-1386-AAB2-B7BA4EEE6A66}"/>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CB2A03B-44CD-49D9-6103-87ABE90BB764}"/>
              </a:ext>
            </a:extLst>
          </p:cNvPr>
          <p:cNvSpPr>
            <a:spLocks noGrp="1"/>
          </p:cNvSpPr>
          <p:nvPr>
            <p:ph idx="1"/>
          </p:nvPr>
        </p:nvSpPr>
        <p:spPr/>
        <p:txBody>
          <a:bodyPr/>
          <a:lstStyle/>
          <a:p>
            <a:endParaRPr lang="en-US"/>
          </a:p>
        </p:txBody>
      </p:sp>
      <p:graphicFrame>
        <p:nvGraphicFramePr>
          <p:cNvPr id="4" name="Table 3">
            <a:extLst>
              <a:ext uri="{FF2B5EF4-FFF2-40B4-BE49-F238E27FC236}">
                <a16:creationId xmlns:a16="http://schemas.microsoft.com/office/drawing/2014/main" id="{A772F09A-4FA1-AB28-618D-D854E2175A63}"/>
              </a:ext>
            </a:extLst>
          </p:cNvPr>
          <p:cNvGraphicFramePr>
            <a:graphicFrameLocks noGrp="1"/>
          </p:cNvGraphicFramePr>
          <p:nvPr>
            <p:extLst>
              <p:ext uri="{D42A27DB-BD31-4B8C-83A1-F6EECF244321}">
                <p14:modId xmlns:p14="http://schemas.microsoft.com/office/powerpoint/2010/main" val="3506620939"/>
              </p:ext>
            </p:extLst>
          </p:nvPr>
        </p:nvGraphicFramePr>
        <p:xfrm>
          <a:off x="-3047" y="6480978"/>
          <a:ext cx="12188950" cy="379795"/>
        </p:xfrm>
        <a:graphic>
          <a:graphicData uri="http://schemas.openxmlformats.org/drawingml/2006/table">
            <a:tbl>
              <a:tblPr firstRow="1" bandRow="1">
                <a:tableStyleId>{5C22544A-7EE6-4342-B048-85BDC9FD1C3A}</a:tableStyleId>
              </a:tblPr>
              <a:tblGrid>
                <a:gridCol w="2437790">
                  <a:extLst>
                    <a:ext uri="{9D8B030D-6E8A-4147-A177-3AD203B41FA5}">
                      <a16:colId xmlns:a16="http://schemas.microsoft.com/office/drawing/2014/main" val="3020881332"/>
                    </a:ext>
                  </a:extLst>
                </a:gridCol>
                <a:gridCol w="2437790">
                  <a:extLst>
                    <a:ext uri="{9D8B030D-6E8A-4147-A177-3AD203B41FA5}">
                      <a16:colId xmlns:a16="http://schemas.microsoft.com/office/drawing/2014/main" val="1889706055"/>
                    </a:ext>
                  </a:extLst>
                </a:gridCol>
                <a:gridCol w="2437790">
                  <a:extLst>
                    <a:ext uri="{9D8B030D-6E8A-4147-A177-3AD203B41FA5}">
                      <a16:colId xmlns:a16="http://schemas.microsoft.com/office/drawing/2014/main" val="2201938917"/>
                    </a:ext>
                  </a:extLst>
                </a:gridCol>
                <a:gridCol w="2437790">
                  <a:extLst>
                    <a:ext uri="{9D8B030D-6E8A-4147-A177-3AD203B41FA5}">
                      <a16:colId xmlns:a16="http://schemas.microsoft.com/office/drawing/2014/main" val="1006219235"/>
                    </a:ext>
                  </a:extLst>
                </a:gridCol>
                <a:gridCol w="2437790">
                  <a:extLst>
                    <a:ext uri="{9D8B030D-6E8A-4147-A177-3AD203B41FA5}">
                      <a16:colId xmlns:a16="http://schemas.microsoft.com/office/drawing/2014/main" val="3504312336"/>
                    </a:ext>
                  </a:extLst>
                </a:gridCol>
              </a:tblGrid>
              <a:tr h="379795">
                <a:tc>
                  <a:txBody>
                    <a:bodyPr/>
                    <a:lstStyle/>
                    <a:p>
                      <a:pPr algn="ctr"/>
                      <a:endParaRPr lang="en-US"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0E9ED5"/>
                    </a:solidFill>
                  </a:tcPr>
                </a:tc>
                <a:tc>
                  <a:txBody>
                    <a:bodyPr/>
                    <a:lstStyle/>
                    <a:p>
                      <a:pPr algn="ctr"/>
                      <a:r>
                        <a:rPr lang="en-US" dirty="0"/>
                        <a:t>Alignment</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A02B93"/>
                    </a:solidFill>
                  </a:tcPr>
                </a:tc>
                <a:tc>
                  <a:txBody>
                    <a:bodyPr/>
                    <a:lstStyle/>
                    <a:p>
                      <a:pPr algn="ctr"/>
                      <a:endParaRPr lang="en-US"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4DA72E"/>
                    </a:solidFill>
                  </a:tcPr>
                </a:tc>
                <a:tc>
                  <a:txBody>
                    <a:bodyPr/>
                    <a:lstStyle/>
                    <a:p>
                      <a:pPr algn="ctr"/>
                      <a:endParaRPr lang="en-US"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EA7131"/>
                    </a:solidFill>
                  </a:tcPr>
                </a:tc>
                <a:tc>
                  <a:txBody>
                    <a:bodyPr/>
                    <a:lstStyle/>
                    <a:p>
                      <a:pPr algn="ctr"/>
                      <a:endParaRPr lang="en-US"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A6A24"/>
                    </a:solidFill>
                  </a:tcPr>
                </a:tc>
                <a:extLst>
                  <a:ext uri="{0D108BD9-81ED-4DB2-BD59-A6C34878D82A}">
                    <a16:rowId xmlns:a16="http://schemas.microsoft.com/office/drawing/2014/main" val="3380370684"/>
                  </a:ext>
                </a:extLst>
              </a:tr>
            </a:tbl>
          </a:graphicData>
        </a:graphic>
      </p:graphicFrame>
    </p:spTree>
    <p:extLst>
      <p:ext uri="{BB962C8B-B14F-4D97-AF65-F5344CB8AC3E}">
        <p14:creationId xmlns:p14="http://schemas.microsoft.com/office/powerpoint/2010/main" val="33307122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5126A7-F28D-1386-AAB2-B7BA4EEE6A66}"/>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CB2A03B-44CD-49D9-6103-87ABE90BB764}"/>
              </a:ext>
            </a:extLst>
          </p:cNvPr>
          <p:cNvSpPr>
            <a:spLocks noGrp="1"/>
          </p:cNvSpPr>
          <p:nvPr>
            <p:ph idx="1"/>
          </p:nvPr>
        </p:nvSpPr>
        <p:spPr/>
        <p:txBody>
          <a:bodyPr/>
          <a:lstStyle/>
          <a:p>
            <a:endParaRPr lang="en-US"/>
          </a:p>
        </p:txBody>
      </p:sp>
      <p:graphicFrame>
        <p:nvGraphicFramePr>
          <p:cNvPr id="4" name="Table 3">
            <a:extLst>
              <a:ext uri="{FF2B5EF4-FFF2-40B4-BE49-F238E27FC236}">
                <a16:creationId xmlns:a16="http://schemas.microsoft.com/office/drawing/2014/main" id="{A772F09A-4FA1-AB28-618D-D854E2175A63}"/>
              </a:ext>
            </a:extLst>
          </p:cNvPr>
          <p:cNvGraphicFramePr>
            <a:graphicFrameLocks noGrp="1"/>
          </p:cNvGraphicFramePr>
          <p:nvPr>
            <p:extLst>
              <p:ext uri="{D42A27DB-BD31-4B8C-83A1-F6EECF244321}">
                <p14:modId xmlns:p14="http://schemas.microsoft.com/office/powerpoint/2010/main" val="2425339282"/>
              </p:ext>
            </p:extLst>
          </p:nvPr>
        </p:nvGraphicFramePr>
        <p:xfrm>
          <a:off x="-3047" y="6480978"/>
          <a:ext cx="12188950" cy="379795"/>
        </p:xfrm>
        <a:graphic>
          <a:graphicData uri="http://schemas.openxmlformats.org/drawingml/2006/table">
            <a:tbl>
              <a:tblPr firstRow="1" bandRow="1">
                <a:tableStyleId>{5C22544A-7EE6-4342-B048-85BDC9FD1C3A}</a:tableStyleId>
              </a:tblPr>
              <a:tblGrid>
                <a:gridCol w="2437790">
                  <a:extLst>
                    <a:ext uri="{9D8B030D-6E8A-4147-A177-3AD203B41FA5}">
                      <a16:colId xmlns:a16="http://schemas.microsoft.com/office/drawing/2014/main" val="3020881332"/>
                    </a:ext>
                  </a:extLst>
                </a:gridCol>
                <a:gridCol w="2437790">
                  <a:extLst>
                    <a:ext uri="{9D8B030D-6E8A-4147-A177-3AD203B41FA5}">
                      <a16:colId xmlns:a16="http://schemas.microsoft.com/office/drawing/2014/main" val="1889706055"/>
                    </a:ext>
                  </a:extLst>
                </a:gridCol>
                <a:gridCol w="2437790">
                  <a:extLst>
                    <a:ext uri="{9D8B030D-6E8A-4147-A177-3AD203B41FA5}">
                      <a16:colId xmlns:a16="http://schemas.microsoft.com/office/drawing/2014/main" val="2201938917"/>
                    </a:ext>
                  </a:extLst>
                </a:gridCol>
                <a:gridCol w="2437790">
                  <a:extLst>
                    <a:ext uri="{9D8B030D-6E8A-4147-A177-3AD203B41FA5}">
                      <a16:colId xmlns:a16="http://schemas.microsoft.com/office/drawing/2014/main" val="1006219235"/>
                    </a:ext>
                  </a:extLst>
                </a:gridCol>
                <a:gridCol w="2437790">
                  <a:extLst>
                    <a:ext uri="{9D8B030D-6E8A-4147-A177-3AD203B41FA5}">
                      <a16:colId xmlns:a16="http://schemas.microsoft.com/office/drawing/2014/main" val="3504312336"/>
                    </a:ext>
                  </a:extLst>
                </a:gridCol>
              </a:tblGrid>
              <a:tr h="379795">
                <a:tc>
                  <a:txBody>
                    <a:bodyPr/>
                    <a:lstStyle/>
                    <a:p>
                      <a:pPr algn="ctr"/>
                      <a:endParaRPr lang="en-US"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0E9ED5"/>
                    </a:solidFill>
                  </a:tcPr>
                </a:tc>
                <a:tc>
                  <a:txBody>
                    <a:bodyPr/>
                    <a:lstStyle/>
                    <a:p>
                      <a:pPr algn="ctr"/>
                      <a:endParaRPr lang="en-US"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A02B93"/>
                    </a:solidFill>
                  </a:tcPr>
                </a:tc>
                <a:tc>
                  <a:txBody>
                    <a:bodyPr/>
                    <a:lstStyle/>
                    <a:p>
                      <a:pPr algn="ctr"/>
                      <a:r>
                        <a:rPr lang="en-US" dirty="0"/>
                        <a:t>Quantification</a:t>
                      </a:r>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4DA72E"/>
                    </a:solidFill>
                  </a:tcPr>
                </a:tc>
                <a:tc>
                  <a:txBody>
                    <a:bodyPr/>
                    <a:lstStyle/>
                    <a:p>
                      <a:pPr algn="ctr"/>
                      <a:endParaRPr lang="en-US"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EA7131"/>
                    </a:solidFill>
                  </a:tcPr>
                </a:tc>
                <a:tc>
                  <a:txBody>
                    <a:bodyPr/>
                    <a:lstStyle/>
                    <a:p>
                      <a:pPr algn="ctr"/>
                      <a:endParaRPr lang="en-US"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A6A24"/>
                    </a:solidFill>
                  </a:tcPr>
                </a:tc>
                <a:extLst>
                  <a:ext uri="{0D108BD9-81ED-4DB2-BD59-A6C34878D82A}">
                    <a16:rowId xmlns:a16="http://schemas.microsoft.com/office/drawing/2014/main" val="3380370684"/>
                  </a:ext>
                </a:extLst>
              </a:tr>
            </a:tbl>
          </a:graphicData>
        </a:graphic>
      </p:graphicFrame>
    </p:spTree>
    <p:extLst>
      <p:ext uri="{BB962C8B-B14F-4D97-AF65-F5344CB8AC3E}">
        <p14:creationId xmlns:p14="http://schemas.microsoft.com/office/powerpoint/2010/main" val="110727646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5126A7-F28D-1386-AAB2-B7BA4EEE6A66}"/>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CB2A03B-44CD-49D9-6103-87ABE90BB764}"/>
              </a:ext>
            </a:extLst>
          </p:cNvPr>
          <p:cNvSpPr>
            <a:spLocks noGrp="1"/>
          </p:cNvSpPr>
          <p:nvPr>
            <p:ph idx="1"/>
          </p:nvPr>
        </p:nvSpPr>
        <p:spPr/>
        <p:txBody>
          <a:bodyPr/>
          <a:lstStyle/>
          <a:p>
            <a:endParaRPr lang="en-US"/>
          </a:p>
        </p:txBody>
      </p:sp>
      <p:graphicFrame>
        <p:nvGraphicFramePr>
          <p:cNvPr id="4" name="Table 3">
            <a:extLst>
              <a:ext uri="{FF2B5EF4-FFF2-40B4-BE49-F238E27FC236}">
                <a16:creationId xmlns:a16="http://schemas.microsoft.com/office/drawing/2014/main" id="{A772F09A-4FA1-AB28-618D-D854E2175A63}"/>
              </a:ext>
            </a:extLst>
          </p:cNvPr>
          <p:cNvGraphicFramePr>
            <a:graphicFrameLocks noGrp="1"/>
          </p:cNvGraphicFramePr>
          <p:nvPr>
            <p:extLst>
              <p:ext uri="{D42A27DB-BD31-4B8C-83A1-F6EECF244321}">
                <p14:modId xmlns:p14="http://schemas.microsoft.com/office/powerpoint/2010/main" val="1067408896"/>
              </p:ext>
            </p:extLst>
          </p:nvPr>
        </p:nvGraphicFramePr>
        <p:xfrm>
          <a:off x="-3047" y="6480978"/>
          <a:ext cx="12188950" cy="379795"/>
        </p:xfrm>
        <a:graphic>
          <a:graphicData uri="http://schemas.openxmlformats.org/drawingml/2006/table">
            <a:tbl>
              <a:tblPr firstRow="1" bandRow="1">
                <a:tableStyleId>{5C22544A-7EE6-4342-B048-85BDC9FD1C3A}</a:tableStyleId>
              </a:tblPr>
              <a:tblGrid>
                <a:gridCol w="2437790">
                  <a:extLst>
                    <a:ext uri="{9D8B030D-6E8A-4147-A177-3AD203B41FA5}">
                      <a16:colId xmlns:a16="http://schemas.microsoft.com/office/drawing/2014/main" val="3020881332"/>
                    </a:ext>
                  </a:extLst>
                </a:gridCol>
                <a:gridCol w="2437790">
                  <a:extLst>
                    <a:ext uri="{9D8B030D-6E8A-4147-A177-3AD203B41FA5}">
                      <a16:colId xmlns:a16="http://schemas.microsoft.com/office/drawing/2014/main" val="1889706055"/>
                    </a:ext>
                  </a:extLst>
                </a:gridCol>
                <a:gridCol w="2437790">
                  <a:extLst>
                    <a:ext uri="{9D8B030D-6E8A-4147-A177-3AD203B41FA5}">
                      <a16:colId xmlns:a16="http://schemas.microsoft.com/office/drawing/2014/main" val="2201938917"/>
                    </a:ext>
                  </a:extLst>
                </a:gridCol>
                <a:gridCol w="2437790">
                  <a:extLst>
                    <a:ext uri="{9D8B030D-6E8A-4147-A177-3AD203B41FA5}">
                      <a16:colId xmlns:a16="http://schemas.microsoft.com/office/drawing/2014/main" val="1006219235"/>
                    </a:ext>
                  </a:extLst>
                </a:gridCol>
                <a:gridCol w="2437790">
                  <a:extLst>
                    <a:ext uri="{9D8B030D-6E8A-4147-A177-3AD203B41FA5}">
                      <a16:colId xmlns:a16="http://schemas.microsoft.com/office/drawing/2014/main" val="3504312336"/>
                    </a:ext>
                  </a:extLst>
                </a:gridCol>
              </a:tblGrid>
              <a:tr h="379795">
                <a:tc>
                  <a:txBody>
                    <a:bodyPr/>
                    <a:lstStyle/>
                    <a:p>
                      <a:pPr algn="ctr"/>
                      <a:endParaRPr lang="en-US"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0E9ED5"/>
                    </a:solidFill>
                  </a:tcPr>
                </a:tc>
                <a:tc>
                  <a:txBody>
                    <a:bodyPr/>
                    <a:lstStyle/>
                    <a:p>
                      <a:pPr algn="ctr"/>
                      <a:endParaRPr lang="en-US"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A02B93"/>
                    </a:solidFill>
                  </a:tcPr>
                </a:tc>
                <a:tc>
                  <a:txBody>
                    <a:bodyPr/>
                    <a:lstStyle/>
                    <a:p>
                      <a:pPr algn="ctr"/>
                      <a:endParaRPr lang="en-US"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4DA72E"/>
                    </a:solidFill>
                  </a:tcPr>
                </a:tc>
                <a:tc>
                  <a:txBody>
                    <a:bodyPr/>
                    <a:lstStyle/>
                    <a:p>
                      <a:pPr algn="ctr"/>
                      <a:r>
                        <a:rPr lang="en-US" sz="1600" dirty="0"/>
                        <a:t>Differential Expression</a:t>
                      </a:r>
                      <a:endParaRPr lang="en-US"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EA7131"/>
                    </a:solidFill>
                  </a:tcPr>
                </a:tc>
                <a:tc>
                  <a:txBody>
                    <a:bodyPr/>
                    <a:lstStyle/>
                    <a:p>
                      <a:pPr algn="ctr"/>
                      <a:endParaRPr lang="en-US"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1A6A24"/>
                    </a:solidFill>
                  </a:tcPr>
                </a:tc>
                <a:extLst>
                  <a:ext uri="{0D108BD9-81ED-4DB2-BD59-A6C34878D82A}">
                    <a16:rowId xmlns:a16="http://schemas.microsoft.com/office/drawing/2014/main" val="3380370684"/>
                  </a:ext>
                </a:extLst>
              </a:tr>
            </a:tbl>
          </a:graphicData>
        </a:graphic>
      </p:graphicFrame>
    </p:spTree>
    <p:extLst>
      <p:ext uri="{BB962C8B-B14F-4D97-AF65-F5344CB8AC3E}">
        <p14:creationId xmlns:p14="http://schemas.microsoft.com/office/powerpoint/2010/main" val="61886979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10370</TotalTime>
  <Words>401</Words>
  <Application>Microsoft Macintosh PowerPoint</Application>
  <PresentationFormat>Widescreen</PresentationFormat>
  <Paragraphs>58</Paragraphs>
  <Slides>15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-webkit-standard</vt:lpstr>
      <vt:lpstr>Aptos</vt:lpstr>
      <vt:lpstr>Aptos Display</vt:lpstr>
      <vt:lpstr>Arial</vt:lpstr>
      <vt:lpstr>Office Theme</vt:lpstr>
      <vt:lpstr>Module #5: RNA-Seq Analysis: From Raw Data to Biological Insights</vt:lpstr>
      <vt:lpstr>RNA-Seq</vt:lpstr>
      <vt:lpstr>RNA-Seq Workflow Overview</vt:lpstr>
      <vt:lpstr>RNA-Seq Workflow Overview</vt:lpstr>
      <vt:lpstr>RNA-Seq Workflow Overview</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Tools and Websites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Elsadany, Muhammad</dc:creator>
  <cp:lastModifiedBy>Elsadany, Muhammad</cp:lastModifiedBy>
  <cp:revision>3</cp:revision>
  <cp:lastPrinted>2024-09-30T18:55:47Z</cp:lastPrinted>
  <dcterms:created xsi:type="dcterms:W3CDTF">2024-09-23T17:47:28Z</dcterms:created>
  <dcterms:modified xsi:type="dcterms:W3CDTF">2024-10-01T14:55:37Z</dcterms:modified>
</cp:coreProperties>
</file>

<file path=docProps/thumbnail.jpeg>
</file>